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5705e66ed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e7f9417434261"/>
  </p:sldMasterIdLst>
  <p:sldIdLst>
    <p:sldId xmlns:r="http://schemas.openxmlformats.org/officeDocument/2006/relationships" id="256" r:id="R51c93141547e49cd"/>
    <p:sldId xmlns:r="http://schemas.openxmlformats.org/officeDocument/2006/relationships" id="257" r:id="Re9886a7159064049"/>
    <p:sldId xmlns:r="http://schemas.openxmlformats.org/officeDocument/2006/relationships" id="258" r:id="Rf57be307793f40ed"/>
    <p:sldId xmlns:r="http://schemas.openxmlformats.org/officeDocument/2006/relationships" id="259" r:id="R46f832fb8de8433b"/>
    <p:sldId xmlns:r="http://schemas.openxmlformats.org/officeDocument/2006/relationships" id="260" r:id="R7e3440e16dd44dd5"/>
    <p:sldId xmlns:r="http://schemas.openxmlformats.org/officeDocument/2006/relationships" id="261" r:id="R50eb49e676c34ec4"/>
    <p:sldId xmlns:r="http://schemas.openxmlformats.org/officeDocument/2006/relationships" id="262" r:id="R16e912c29063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e7f9417434261" /><Relationship Type="http://schemas.openxmlformats.org/officeDocument/2006/relationships/slide" Target="/ppt/slides/slide1.xml" Id="R51c93141547e49cd" /><Relationship Type="http://schemas.openxmlformats.org/officeDocument/2006/relationships/slide" Target="/ppt/slides/slide2.xml" Id="Re9886a7159064049" /><Relationship Type="http://schemas.openxmlformats.org/officeDocument/2006/relationships/slide" Target="/ppt/slides/slide3.xml" Id="Rf57be307793f40ed" /><Relationship Type="http://schemas.openxmlformats.org/officeDocument/2006/relationships/slide" Target="/ppt/slides/slide4.xml" Id="R46f832fb8de8433b" /><Relationship Type="http://schemas.openxmlformats.org/officeDocument/2006/relationships/slide" Target="/ppt/slides/slide5.xml" Id="R7e3440e16dd44dd5" /><Relationship Type="http://schemas.openxmlformats.org/officeDocument/2006/relationships/slide" Target="/ppt/slides/slide6.xml" Id="R50eb49e676c34ec4" /><Relationship Type="http://schemas.openxmlformats.org/officeDocument/2006/relationships/slide" Target="/ppt/slides/slide7.xml" Id="R16e912c29063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afa33fe9b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ec1087d44a77" /><Relationship Type="http://schemas.openxmlformats.org/officeDocument/2006/relationships/theme" Target="/ppt/slideMasters/theme/theme1.xml" Id="R761dc19c6f44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9ec1087d4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2368f50f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f171049b5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68c2572e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49fd925f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b1569e70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80bda17cb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0ff09662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ÅSMUND SKRETTING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SKRETTING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SKRETTING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SKRETTING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SKRETTING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SKRETTING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SKRETTING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SKRETTING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Toppavegen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826 399 562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SKRETTING AS</a:t>
            </a:r>
          </a:p>
        </p:txBody>
      </p:sp>
    </p:spTree>
  </p:cSld>
  <p:clrMapOvr>
    <a:masterClrMapping xmlns:a="http://schemas.openxmlformats.org/drawingml/2006/main"/>
  </p:clrMapOvr>
</p:sld>
</file>