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5c372ec7cb4c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f2e69bbf184944"/>
  </p:sldMasterIdLst>
  <p:sldIdLst>
    <p:sldId xmlns:r="http://schemas.openxmlformats.org/officeDocument/2006/relationships" id="256" r:id="R23c7481ead324812"/>
    <p:sldId xmlns:r="http://schemas.openxmlformats.org/officeDocument/2006/relationships" id="257" r:id="R2a5e563eda4545dd"/>
    <p:sldId xmlns:r="http://schemas.openxmlformats.org/officeDocument/2006/relationships" id="258" r:id="R1d213f2a14314592"/>
    <p:sldId xmlns:r="http://schemas.openxmlformats.org/officeDocument/2006/relationships" id="259" r:id="R8f124d44b3824719"/>
    <p:sldId xmlns:r="http://schemas.openxmlformats.org/officeDocument/2006/relationships" id="260" r:id="Re2feba018c96499d"/>
    <p:sldId xmlns:r="http://schemas.openxmlformats.org/officeDocument/2006/relationships" id="261" r:id="R838cf4bd5e964e86"/>
    <p:sldId xmlns:r="http://schemas.openxmlformats.org/officeDocument/2006/relationships" id="262" r:id="R6ca6e6baf71e4a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2e69bbf184944" /><Relationship Type="http://schemas.openxmlformats.org/officeDocument/2006/relationships/slide" Target="/ppt/slides/slide1.xml" Id="R23c7481ead324812" /><Relationship Type="http://schemas.openxmlformats.org/officeDocument/2006/relationships/slide" Target="/ppt/slides/slide2.xml" Id="R2a5e563eda4545dd" /><Relationship Type="http://schemas.openxmlformats.org/officeDocument/2006/relationships/slide" Target="/ppt/slides/slide3.xml" Id="R1d213f2a14314592" /><Relationship Type="http://schemas.openxmlformats.org/officeDocument/2006/relationships/slide" Target="/ppt/slides/slide4.xml" Id="R8f124d44b3824719" /><Relationship Type="http://schemas.openxmlformats.org/officeDocument/2006/relationships/slide" Target="/ppt/slides/slide5.xml" Id="Re2feba018c96499d" /><Relationship Type="http://schemas.openxmlformats.org/officeDocument/2006/relationships/slide" Target="/ppt/slides/slide6.xml" Id="R838cf4bd5e964e86" /><Relationship Type="http://schemas.openxmlformats.org/officeDocument/2006/relationships/slide" Target="/ppt/slides/slide7.xml" Id="R6ca6e6baf71e4a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da61313c548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3a4524f634693" /><Relationship Type="http://schemas.openxmlformats.org/officeDocument/2006/relationships/theme" Target="/ppt/slideMasters/theme/theme1.xml" Id="R9e87aa86acfb43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43a4524f6346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8fdca158c4e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46d5a71b54d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66f475a3e48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4aafccc9642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b37578f684b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33691567b48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eccd489b443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OOS AS ble etablert [år] og holder til i Sævelandsvik.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SJØEN ODD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Trælhaugvegen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4275 Sævelandsvik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826 461 802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OOS AS</a:t>
            </a:r>
          </a:p>
        </p:txBody>
      </p:sp>
    </p:spTree>
  </p:cSld>
  <p:clrMapOvr>
    <a:masterClrMapping xmlns:a="http://schemas.openxmlformats.org/drawingml/2006/main"/>
  </p:clrMapOvr>
</p:sld>
</file>