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e3761f237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eb0e40e24b4ec1"/>
  </p:sldMasterIdLst>
  <p:sldIdLst>
    <p:sldId xmlns:r="http://schemas.openxmlformats.org/officeDocument/2006/relationships" id="256" r:id="R3a1a975f6dcd48ec"/>
    <p:sldId xmlns:r="http://schemas.openxmlformats.org/officeDocument/2006/relationships" id="257" r:id="R1d3df4990d584f39"/>
    <p:sldId xmlns:r="http://schemas.openxmlformats.org/officeDocument/2006/relationships" id="258" r:id="Ree106455bc6941e2"/>
    <p:sldId xmlns:r="http://schemas.openxmlformats.org/officeDocument/2006/relationships" id="259" r:id="R033f5c25ad37419a"/>
    <p:sldId xmlns:r="http://schemas.openxmlformats.org/officeDocument/2006/relationships" id="260" r:id="R953a4ea3b3c9441a"/>
    <p:sldId xmlns:r="http://schemas.openxmlformats.org/officeDocument/2006/relationships" id="261" r:id="Re1121c8b95044f19"/>
    <p:sldId xmlns:r="http://schemas.openxmlformats.org/officeDocument/2006/relationships" id="262" r:id="Rf2f6fd93f40d48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eb0e40e24b4ec1" /><Relationship Type="http://schemas.openxmlformats.org/officeDocument/2006/relationships/slide" Target="/ppt/slides/slide1.xml" Id="R3a1a975f6dcd48ec" /><Relationship Type="http://schemas.openxmlformats.org/officeDocument/2006/relationships/slide" Target="/ppt/slides/slide2.xml" Id="R1d3df4990d584f39" /><Relationship Type="http://schemas.openxmlformats.org/officeDocument/2006/relationships/slide" Target="/ppt/slides/slide3.xml" Id="Ree106455bc6941e2" /><Relationship Type="http://schemas.openxmlformats.org/officeDocument/2006/relationships/slide" Target="/ppt/slides/slide4.xml" Id="R033f5c25ad37419a" /><Relationship Type="http://schemas.openxmlformats.org/officeDocument/2006/relationships/slide" Target="/ppt/slides/slide5.xml" Id="R953a4ea3b3c9441a" /><Relationship Type="http://schemas.openxmlformats.org/officeDocument/2006/relationships/slide" Target="/ppt/slides/slide6.xml" Id="Re1121c8b95044f19" /><Relationship Type="http://schemas.openxmlformats.org/officeDocument/2006/relationships/slide" Target="/ppt/slides/slide7.xml" Id="Rf2f6fd93f40d48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a1d50969e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b99f53c924013" /><Relationship Type="http://schemas.openxmlformats.org/officeDocument/2006/relationships/theme" Target="/ppt/slideMasters/theme/theme1.xml" Id="R101ae1338253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b99f53c9240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5f269322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41644bd5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4d95a48e7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08620842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33f2e4da1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07f208b46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44196211b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 CRANES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 CRANES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53 578 701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7 613 283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Øyra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826 526 122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 CRANES AS</a:t>
            </a:r>
          </a:p>
        </p:txBody>
      </p:sp>
    </p:spTree>
  </p:cSld>
  <p:clrMapOvr>
    <a:masterClrMapping xmlns:a="http://schemas.openxmlformats.org/drawingml/2006/main"/>
  </p:clrMapOvr>
</p:sld>
</file>