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1182d017c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57b1dcd404d12"/>
  </p:sldMasterIdLst>
  <p:sldIdLst>
    <p:sldId xmlns:r="http://schemas.openxmlformats.org/officeDocument/2006/relationships" id="256" r:id="R9c495388bddd4647"/>
    <p:sldId xmlns:r="http://schemas.openxmlformats.org/officeDocument/2006/relationships" id="257" r:id="Radede23ce64f4438"/>
    <p:sldId xmlns:r="http://schemas.openxmlformats.org/officeDocument/2006/relationships" id="258" r:id="R23fb8ac329234b50"/>
    <p:sldId xmlns:r="http://schemas.openxmlformats.org/officeDocument/2006/relationships" id="259" r:id="R9156c09be78f4166"/>
    <p:sldId xmlns:r="http://schemas.openxmlformats.org/officeDocument/2006/relationships" id="260" r:id="R24972b075e0f4894"/>
    <p:sldId xmlns:r="http://schemas.openxmlformats.org/officeDocument/2006/relationships" id="261" r:id="Rc7986930722040b4"/>
    <p:sldId xmlns:r="http://schemas.openxmlformats.org/officeDocument/2006/relationships" id="262" r:id="R06f599e27256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57b1dcd404d12" /><Relationship Type="http://schemas.openxmlformats.org/officeDocument/2006/relationships/slide" Target="/ppt/slides/slide1.xml" Id="R9c495388bddd4647" /><Relationship Type="http://schemas.openxmlformats.org/officeDocument/2006/relationships/slide" Target="/ppt/slides/slide2.xml" Id="Radede23ce64f4438" /><Relationship Type="http://schemas.openxmlformats.org/officeDocument/2006/relationships/slide" Target="/ppt/slides/slide3.xml" Id="R23fb8ac329234b50" /><Relationship Type="http://schemas.openxmlformats.org/officeDocument/2006/relationships/slide" Target="/ppt/slides/slide4.xml" Id="R9156c09be78f4166" /><Relationship Type="http://schemas.openxmlformats.org/officeDocument/2006/relationships/slide" Target="/ppt/slides/slide5.xml" Id="R24972b075e0f4894" /><Relationship Type="http://schemas.openxmlformats.org/officeDocument/2006/relationships/slide" Target="/ppt/slides/slide6.xml" Id="Rc7986930722040b4" /><Relationship Type="http://schemas.openxmlformats.org/officeDocument/2006/relationships/slide" Target="/ppt/slides/slide7.xml" Id="R06f599e27256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b772c9c06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925185cf4b5f" /><Relationship Type="http://schemas.openxmlformats.org/officeDocument/2006/relationships/theme" Target="/ppt/slideMasters/theme/theme1.xml" Id="Rabd575dcdae7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f925185cf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7117e85e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5365a41d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f159d939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394537680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e4a19826e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90d9f755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65f348d35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EKTE SNEKKERGLEDE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EKTE SNEKKERGLEDE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EKTE SNEKKERGLEDE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EKTE SNEKKERGLEDE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EKTE SNEKKERGLEDE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EKTE SNEKKERGLEDE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33 195 936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8 363 830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EKTE SNEKKERGLEDE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EKTE SNEKKERGLEDE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826 541 792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EKTE SNEKKERGLEDE AS</a:t>
            </a:r>
          </a:p>
        </p:txBody>
      </p:sp>
    </p:spTree>
  </p:cSld>
  <p:clrMapOvr>
    <a:masterClrMapping xmlns:a="http://schemas.openxmlformats.org/drawingml/2006/main"/>
  </p:clrMapOvr>
</p:sld>
</file>