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88649daff54a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8b856f4259486d"/>
  </p:sldMasterIdLst>
  <p:sldIdLst>
    <p:sldId xmlns:r="http://schemas.openxmlformats.org/officeDocument/2006/relationships" id="256" r:id="Rbb74433b2994491d"/>
    <p:sldId xmlns:r="http://schemas.openxmlformats.org/officeDocument/2006/relationships" id="257" r:id="R25f13576005a4af9"/>
    <p:sldId xmlns:r="http://schemas.openxmlformats.org/officeDocument/2006/relationships" id="258" r:id="Re3e9a1578d44415d"/>
    <p:sldId xmlns:r="http://schemas.openxmlformats.org/officeDocument/2006/relationships" id="259" r:id="R0357eeb2c5a04725"/>
    <p:sldId xmlns:r="http://schemas.openxmlformats.org/officeDocument/2006/relationships" id="260" r:id="R5992d77abc2d4227"/>
    <p:sldId xmlns:r="http://schemas.openxmlformats.org/officeDocument/2006/relationships" id="261" r:id="R627dfd9bc9f048d5"/>
    <p:sldId xmlns:r="http://schemas.openxmlformats.org/officeDocument/2006/relationships" id="262" r:id="R2a4baab28fdc48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b856f4259486d" /><Relationship Type="http://schemas.openxmlformats.org/officeDocument/2006/relationships/slide" Target="/ppt/slides/slide1.xml" Id="Rbb74433b2994491d" /><Relationship Type="http://schemas.openxmlformats.org/officeDocument/2006/relationships/slide" Target="/ppt/slides/slide2.xml" Id="R25f13576005a4af9" /><Relationship Type="http://schemas.openxmlformats.org/officeDocument/2006/relationships/slide" Target="/ppt/slides/slide3.xml" Id="Re3e9a1578d44415d" /><Relationship Type="http://schemas.openxmlformats.org/officeDocument/2006/relationships/slide" Target="/ppt/slides/slide4.xml" Id="R0357eeb2c5a04725" /><Relationship Type="http://schemas.openxmlformats.org/officeDocument/2006/relationships/slide" Target="/ppt/slides/slide5.xml" Id="R5992d77abc2d4227" /><Relationship Type="http://schemas.openxmlformats.org/officeDocument/2006/relationships/slide" Target="/ppt/slides/slide6.xml" Id="R627dfd9bc9f048d5" /><Relationship Type="http://schemas.openxmlformats.org/officeDocument/2006/relationships/slide" Target="/ppt/slides/slide7.xml" Id="R2a4baab28fdc48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20818d4b440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5efa272184960" /><Relationship Type="http://schemas.openxmlformats.org/officeDocument/2006/relationships/theme" Target="/ppt/slideMasters/theme/theme1.xml" Id="R9e59c7fa29574c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a5efa2721849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788a4b16d4a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51c82ea9442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c306da4224e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1d7fbec4849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c8b62c69841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dab002b5147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865a1dfff47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FLORENCE MM INTERESSENTER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−4 954 478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571 010 696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835 417 303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INVESTMENT S.A.R.L.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826 591 412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