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2745ed9691d46b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08418993fd6453f"/>
  </p:sldMasterIdLst>
  <p:sldIdLst>
    <p:sldId xmlns:r="http://schemas.openxmlformats.org/officeDocument/2006/relationships" id="256" r:id="R4aa3a976b06a4580"/>
    <p:sldId xmlns:r="http://schemas.openxmlformats.org/officeDocument/2006/relationships" id="257" r:id="Rc5bb926eac474247"/>
    <p:sldId xmlns:r="http://schemas.openxmlformats.org/officeDocument/2006/relationships" id="258" r:id="R61bb9307c40e4624"/>
    <p:sldId xmlns:r="http://schemas.openxmlformats.org/officeDocument/2006/relationships" id="259" r:id="R36414b29750f4e0c"/>
    <p:sldId xmlns:r="http://schemas.openxmlformats.org/officeDocument/2006/relationships" id="260" r:id="Rfdb99ec8aec54d7e"/>
    <p:sldId xmlns:r="http://schemas.openxmlformats.org/officeDocument/2006/relationships" id="261" r:id="R5b8f529816b5455d"/>
    <p:sldId xmlns:r="http://schemas.openxmlformats.org/officeDocument/2006/relationships" id="262" r:id="Rb7973e210f13411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8418993fd6453f" /><Relationship Type="http://schemas.openxmlformats.org/officeDocument/2006/relationships/slide" Target="/ppt/slides/slide1.xml" Id="R4aa3a976b06a4580" /><Relationship Type="http://schemas.openxmlformats.org/officeDocument/2006/relationships/slide" Target="/ppt/slides/slide2.xml" Id="Rc5bb926eac474247" /><Relationship Type="http://schemas.openxmlformats.org/officeDocument/2006/relationships/slide" Target="/ppt/slides/slide3.xml" Id="R61bb9307c40e4624" /><Relationship Type="http://schemas.openxmlformats.org/officeDocument/2006/relationships/slide" Target="/ppt/slides/slide4.xml" Id="R36414b29750f4e0c" /><Relationship Type="http://schemas.openxmlformats.org/officeDocument/2006/relationships/slide" Target="/ppt/slides/slide5.xml" Id="Rfdb99ec8aec54d7e" /><Relationship Type="http://schemas.openxmlformats.org/officeDocument/2006/relationships/slide" Target="/ppt/slides/slide6.xml" Id="R5b8f529816b5455d" /><Relationship Type="http://schemas.openxmlformats.org/officeDocument/2006/relationships/slide" Target="/ppt/slides/slide7.xml" Id="Rb7973e210f13411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a2b0dcd2504c1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a85093730e4dc0" /><Relationship Type="http://schemas.openxmlformats.org/officeDocument/2006/relationships/theme" Target="/ppt/slideMasters/theme/theme1.xml" Id="Rf46bbf1a343f4c2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aa85093730e4dc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f86d4912724a9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732fbd4cd844a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22fac5b79a456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b84f697b864e1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af4c5175a3454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7e9c16fc5d469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38ba12e3f14c9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BADA BING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BADA BING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BADA BING AS ble etablert [år] og holder til i Sannidal.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BADA BING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BADA BING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BADA BING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3 544 614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3 544 626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BADA BING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MASTEREID SIMEN SØRDALEN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BADA BING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Industriveien 10B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3766 Sannidal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826 609 532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BADA BING AS</a:t>
            </a:r>
          </a:p>
        </p:txBody>
      </p:sp>
    </p:spTree>
  </p:cSld>
  <p:clrMapOvr>
    <a:masterClrMapping xmlns:a="http://schemas.openxmlformats.org/drawingml/2006/main"/>
  </p:clrMapOvr>
</p:sld>
</file>