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350ccc54d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75445031248d0"/>
  </p:sldMasterIdLst>
  <p:sldIdLst>
    <p:sldId xmlns:r="http://schemas.openxmlformats.org/officeDocument/2006/relationships" id="256" r:id="Rc624555d309e4706"/>
    <p:sldId xmlns:r="http://schemas.openxmlformats.org/officeDocument/2006/relationships" id="257" r:id="Rf51cf5d1eb0e4daf"/>
    <p:sldId xmlns:r="http://schemas.openxmlformats.org/officeDocument/2006/relationships" id="258" r:id="R7824a51ddafd4156"/>
    <p:sldId xmlns:r="http://schemas.openxmlformats.org/officeDocument/2006/relationships" id="259" r:id="Rb0ffdb97240f4d29"/>
    <p:sldId xmlns:r="http://schemas.openxmlformats.org/officeDocument/2006/relationships" id="260" r:id="Rabf87e9d153048f5"/>
    <p:sldId xmlns:r="http://schemas.openxmlformats.org/officeDocument/2006/relationships" id="261" r:id="R5ed68b24f9134a6d"/>
    <p:sldId xmlns:r="http://schemas.openxmlformats.org/officeDocument/2006/relationships" id="262" r:id="R0df810cf6e66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75445031248d0" /><Relationship Type="http://schemas.openxmlformats.org/officeDocument/2006/relationships/slide" Target="/ppt/slides/slide1.xml" Id="Rc624555d309e4706" /><Relationship Type="http://schemas.openxmlformats.org/officeDocument/2006/relationships/slide" Target="/ppt/slides/slide2.xml" Id="Rf51cf5d1eb0e4daf" /><Relationship Type="http://schemas.openxmlformats.org/officeDocument/2006/relationships/slide" Target="/ppt/slides/slide3.xml" Id="R7824a51ddafd4156" /><Relationship Type="http://schemas.openxmlformats.org/officeDocument/2006/relationships/slide" Target="/ppt/slides/slide4.xml" Id="Rb0ffdb97240f4d29" /><Relationship Type="http://schemas.openxmlformats.org/officeDocument/2006/relationships/slide" Target="/ppt/slides/slide5.xml" Id="Rabf87e9d153048f5" /><Relationship Type="http://schemas.openxmlformats.org/officeDocument/2006/relationships/slide" Target="/ppt/slides/slide6.xml" Id="R5ed68b24f9134a6d" /><Relationship Type="http://schemas.openxmlformats.org/officeDocument/2006/relationships/slide" Target="/ppt/slides/slide7.xml" Id="R0df810cf6e66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66221480a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ae7f1a7841f4" /><Relationship Type="http://schemas.openxmlformats.org/officeDocument/2006/relationships/theme" Target="/ppt/slideMasters/theme/theme1.xml" Id="R89303cfa8584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5ae7f1a78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08c6ad48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b4e2ee9d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47137b23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f11354cb5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433c9cc6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e0d8eaa4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e90c2770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TORBJØRN HAFSTAD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Bergkrystallen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826 666 382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TOEI AS</a:t>
            </a:r>
          </a:p>
        </p:txBody>
      </p:sp>
    </p:spTree>
  </p:cSld>
  <p:clrMapOvr>
    <a:masterClrMapping xmlns:a="http://schemas.openxmlformats.org/drawingml/2006/main"/>
  </p:clrMapOvr>
</p:sld>
</file>