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fddbd76f464b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3398254f8d4da1"/>
  </p:sldMasterIdLst>
  <p:sldIdLst>
    <p:sldId xmlns:r="http://schemas.openxmlformats.org/officeDocument/2006/relationships" id="256" r:id="Rbc7b48d1591a4b05"/>
    <p:sldId xmlns:r="http://schemas.openxmlformats.org/officeDocument/2006/relationships" id="257" r:id="R73052c131bb84d11"/>
    <p:sldId xmlns:r="http://schemas.openxmlformats.org/officeDocument/2006/relationships" id="258" r:id="R78804da85a394b35"/>
    <p:sldId xmlns:r="http://schemas.openxmlformats.org/officeDocument/2006/relationships" id="259" r:id="R61fcbcf4fbc645c9"/>
    <p:sldId xmlns:r="http://schemas.openxmlformats.org/officeDocument/2006/relationships" id="260" r:id="R6f1215bd86da4c34"/>
    <p:sldId xmlns:r="http://schemas.openxmlformats.org/officeDocument/2006/relationships" id="261" r:id="R96a5cc699e2c4e8f"/>
    <p:sldId xmlns:r="http://schemas.openxmlformats.org/officeDocument/2006/relationships" id="262" r:id="Rcc7d9adc08fa41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398254f8d4da1" /><Relationship Type="http://schemas.openxmlformats.org/officeDocument/2006/relationships/slide" Target="/ppt/slides/slide1.xml" Id="Rbc7b48d1591a4b05" /><Relationship Type="http://schemas.openxmlformats.org/officeDocument/2006/relationships/slide" Target="/ppt/slides/slide2.xml" Id="R73052c131bb84d11" /><Relationship Type="http://schemas.openxmlformats.org/officeDocument/2006/relationships/slide" Target="/ppt/slides/slide3.xml" Id="R78804da85a394b35" /><Relationship Type="http://schemas.openxmlformats.org/officeDocument/2006/relationships/slide" Target="/ppt/slides/slide4.xml" Id="R61fcbcf4fbc645c9" /><Relationship Type="http://schemas.openxmlformats.org/officeDocument/2006/relationships/slide" Target="/ppt/slides/slide5.xml" Id="R6f1215bd86da4c34" /><Relationship Type="http://schemas.openxmlformats.org/officeDocument/2006/relationships/slide" Target="/ppt/slides/slide6.xml" Id="R96a5cc699e2c4e8f" /><Relationship Type="http://schemas.openxmlformats.org/officeDocument/2006/relationships/slide" Target="/ppt/slides/slide7.xml" Id="Rcc7d9adc08fa41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9a77618b5b42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341019ef94f66" /><Relationship Type="http://schemas.openxmlformats.org/officeDocument/2006/relationships/theme" Target="/ppt/slideMasters/theme/theme1.xml" Id="R95449e45096f43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0341019ef94f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baf041e6e41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83aae9e2f42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66ed3a5bd48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6a5ab6a4f40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7cb34663b48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1c1c01a6b45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33d39c9e848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NIKLAS ERIKSEN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NIKLAS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NIKLAS ERIKSEN AS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NIKLAS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NIKLAS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NIKLAS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12 330 368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257 923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130 716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3 230 887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NIKLAS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NIKLAS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NIKLAS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Falletveien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826 676 892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NIKLAS ERIKSEN AS</a:t>
            </a:r>
          </a:p>
        </p:txBody>
      </p:sp>
    </p:spTree>
  </p:cSld>
  <p:clrMapOvr>
    <a:masterClrMapping xmlns:a="http://schemas.openxmlformats.org/drawingml/2006/main"/>
  </p:clrMapOvr>
</p:sld>
</file>