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506d4ac3a04f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052f95fe14e9f"/>
  </p:sldMasterIdLst>
  <p:sldIdLst>
    <p:sldId xmlns:r="http://schemas.openxmlformats.org/officeDocument/2006/relationships" id="256" r:id="R8e1893e11665456e"/>
    <p:sldId xmlns:r="http://schemas.openxmlformats.org/officeDocument/2006/relationships" id="257" r:id="R29dfb8e077cd4a74"/>
    <p:sldId xmlns:r="http://schemas.openxmlformats.org/officeDocument/2006/relationships" id="258" r:id="R3098c729ff8f4dfd"/>
    <p:sldId xmlns:r="http://schemas.openxmlformats.org/officeDocument/2006/relationships" id="259" r:id="R8160e80f4e084417"/>
    <p:sldId xmlns:r="http://schemas.openxmlformats.org/officeDocument/2006/relationships" id="260" r:id="Rca7b4886c94a4be8"/>
    <p:sldId xmlns:r="http://schemas.openxmlformats.org/officeDocument/2006/relationships" id="261" r:id="R6e2ce2c1195f491b"/>
    <p:sldId xmlns:r="http://schemas.openxmlformats.org/officeDocument/2006/relationships" id="262" r:id="Rf2dec122b93842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052f95fe14e9f" /><Relationship Type="http://schemas.openxmlformats.org/officeDocument/2006/relationships/slide" Target="/ppt/slides/slide1.xml" Id="R8e1893e11665456e" /><Relationship Type="http://schemas.openxmlformats.org/officeDocument/2006/relationships/slide" Target="/ppt/slides/slide2.xml" Id="R29dfb8e077cd4a74" /><Relationship Type="http://schemas.openxmlformats.org/officeDocument/2006/relationships/slide" Target="/ppt/slides/slide3.xml" Id="R3098c729ff8f4dfd" /><Relationship Type="http://schemas.openxmlformats.org/officeDocument/2006/relationships/slide" Target="/ppt/slides/slide4.xml" Id="R8160e80f4e084417" /><Relationship Type="http://schemas.openxmlformats.org/officeDocument/2006/relationships/slide" Target="/ppt/slides/slide5.xml" Id="Rca7b4886c94a4be8" /><Relationship Type="http://schemas.openxmlformats.org/officeDocument/2006/relationships/slide" Target="/ppt/slides/slide6.xml" Id="R6e2ce2c1195f491b" /><Relationship Type="http://schemas.openxmlformats.org/officeDocument/2006/relationships/slide" Target="/ppt/slides/slide7.xml" Id="Rf2dec122b93842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13ce4be1744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29cb851ef4c73" /><Relationship Type="http://schemas.openxmlformats.org/officeDocument/2006/relationships/theme" Target="/ppt/slideMasters/theme/theme1.xml" Id="R6f1bf913fdc6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b29cb851ef4c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a404ea3bf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855e109a044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673bfaa4140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1c232bb404d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0f2ce3b1f4b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15fd4c9cb45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6260da4664e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 BETONG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4 807 975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1 274 296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DVERGSDAL IVAN MOLDSKRED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ESPESETH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Ivan Moldskred Dvergsdal, Smestad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826 683 112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 BETONG AS</a:t>
            </a:r>
          </a:p>
        </p:txBody>
      </p:sp>
    </p:spTree>
  </p:cSld>
  <p:clrMapOvr>
    <a:masterClrMapping xmlns:a="http://schemas.openxmlformats.org/drawingml/2006/main"/>
  </p:clrMapOvr>
</p:sld>
</file>