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1d05c972ef41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71447b3d874bac"/>
  </p:sldMasterIdLst>
  <p:sldIdLst>
    <p:sldId xmlns:r="http://schemas.openxmlformats.org/officeDocument/2006/relationships" id="256" r:id="R34561aa950c842b1"/>
    <p:sldId xmlns:r="http://schemas.openxmlformats.org/officeDocument/2006/relationships" id="257" r:id="R8a52bf0f53d042a5"/>
    <p:sldId xmlns:r="http://schemas.openxmlformats.org/officeDocument/2006/relationships" id="258" r:id="Rb3f162fc83ab4e4f"/>
    <p:sldId xmlns:r="http://schemas.openxmlformats.org/officeDocument/2006/relationships" id="259" r:id="Rcc9196e30a064095"/>
    <p:sldId xmlns:r="http://schemas.openxmlformats.org/officeDocument/2006/relationships" id="260" r:id="R2e815a4846fb4482"/>
    <p:sldId xmlns:r="http://schemas.openxmlformats.org/officeDocument/2006/relationships" id="261" r:id="Rad7d7dff0e884960"/>
    <p:sldId xmlns:r="http://schemas.openxmlformats.org/officeDocument/2006/relationships" id="262" r:id="Re2d2da4719364b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71447b3d874bac" /><Relationship Type="http://schemas.openxmlformats.org/officeDocument/2006/relationships/slide" Target="/ppt/slides/slide1.xml" Id="R34561aa950c842b1" /><Relationship Type="http://schemas.openxmlformats.org/officeDocument/2006/relationships/slide" Target="/ppt/slides/slide2.xml" Id="R8a52bf0f53d042a5" /><Relationship Type="http://schemas.openxmlformats.org/officeDocument/2006/relationships/slide" Target="/ppt/slides/slide3.xml" Id="Rb3f162fc83ab4e4f" /><Relationship Type="http://schemas.openxmlformats.org/officeDocument/2006/relationships/slide" Target="/ppt/slides/slide4.xml" Id="Rcc9196e30a064095" /><Relationship Type="http://schemas.openxmlformats.org/officeDocument/2006/relationships/slide" Target="/ppt/slides/slide5.xml" Id="R2e815a4846fb4482" /><Relationship Type="http://schemas.openxmlformats.org/officeDocument/2006/relationships/slide" Target="/ppt/slides/slide6.xml" Id="Rad7d7dff0e884960" /><Relationship Type="http://schemas.openxmlformats.org/officeDocument/2006/relationships/slide" Target="/ppt/slides/slide7.xml" Id="Re2d2da4719364b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95cff319b40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607ce3b224d9b" /><Relationship Type="http://schemas.openxmlformats.org/officeDocument/2006/relationships/theme" Target="/ppt/slideMasters/theme/theme1.xml" Id="R8ceca443dddd4a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4607ce3b224d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6691abdaa4a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5d4716a064d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62ad22b8748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16c35b6794a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c88213b2344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7f43630d642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f798e178741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KBCH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KBCH HOLDING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1 174 482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3 126 262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3 630 975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KILDAL KÅRE-EINAR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Fanafjellsvegen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5244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826 688 742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KBCH HOLDING AS</a:t>
            </a:r>
          </a:p>
        </p:txBody>
      </p:sp>
    </p:spTree>
  </p:cSld>
  <p:clrMapOvr>
    <a:masterClrMapping xmlns:a="http://schemas.openxmlformats.org/drawingml/2006/main"/>
  </p:clrMapOvr>
</p:sld>
</file>