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0fabd9ec1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8dd3fe27246f1"/>
  </p:sldMasterIdLst>
  <p:sldIdLst>
    <p:sldId xmlns:r="http://schemas.openxmlformats.org/officeDocument/2006/relationships" id="256" r:id="Rc21aec10ae0e4b1d"/>
    <p:sldId xmlns:r="http://schemas.openxmlformats.org/officeDocument/2006/relationships" id="257" r:id="R3a7035120f134be9"/>
    <p:sldId xmlns:r="http://schemas.openxmlformats.org/officeDocument/2006/relationships" id="258" r:id="Rd8a59108952b4089"/>
    <p:sldId xmlns:r="http://schemas.openxmlformats.org/officeDocument/2006/relationships" id="259" r:id="R96576553d4214d7b"/>
    <p:sldId xmlns:r="http://schemas.openxmlformats.org/officeDocument/2006/relationships" id="260" r:id="R71c76b77b63d4293"/>
    <p:sldId xmlns:r="http://schemas.openxmlformats.org/officeDocument/2006/relationships" id="261" r:id="R0c3a1a66d554419c"/>
    <p:sldId xmlns:r="http://schemas.openxmlformats.org/officeDocument/2006/relationships" id="262" r:id="Re499c308f54c43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8dd3fe27246f1" /><Relationship Type="http://schemas.openxmlformats.org/officeDocument/2006/relationships/slide" Target="/ppt/slides/slide1.xml" Id="Rc21aec10ae0e4b1d" /><Relationship Type="http://schemas.openxmlformats.org/officeDocument/2006/relationships/slide" Target="/ppt/slides/slide2.xml" Id="R3a7035120f134be9" /><Relationship Type="http://schemas.openxmlformats.org/officeDocument/2006/relationships/slide" Target="/ppt/slides/slide3.xml" Id="Rd8a59108952b4089" /><Relationship Type="http://schemas.openxmlformats.org/officeDocument/2006/relationships/slide" Target="/ppt/slides/slide4.xml" Id="R96576553d4214d7b" /><Relationship Type="http://schemas.openxmlformats.org/officeDocument/2006/relationships/slide" Target="/ppt/slides/slide5.xml" Id="R71c76b77b63d4293" /><Relationship Type="http://schemas.openxmlformats.org/officeDocument/2006/relationships/slide" Target="/ppt/slides/slide6.xml" Id="R0c3a1a66d554419c" /><Relationship Type="http://schemas.openxmlformats.org/officeDocument/2006/relationships/slide" Target="/ppt/slides/slide7.xml" Id="Re499c308f54c43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cf9d3c6150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254e3d2f643ce" /><Relationship Type="http://schemas.openxmlformats.org/officeDocument/2006/relationships/theme" Target="/ppt/slideMasters/theme/theme1.xml" Id="R435521f9addd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254e3d2f6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f0a0e96e4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b7dd9d70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3e3d99b4041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26c0eb8094a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b1c220c9042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554fbeaa34b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393d7c5b6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−320 644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2 626 235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STURLA SKOGLAND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826 706 872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 CAPITAL AS</a:t>
            </a:r>
          </a:p>
        </p:txBody>
      </p:sp>
    </p:spTree>
  </p:cSld>
  <p:clrMapOvr>
    <a:masterClrMapping xmlns:a="http://schemas.openxmlformats.org/drawingml/2006/main"/>
  </p:clrMapOvr>
</p:sld>
</file>