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35e7ad386046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546bae9daf4ca6"/>
  </p:sldMasterIdLst>
  <p:sldIdLst>
    <p:sldId xmlns:r="http://schemas.openxmlformats.org/officeDocument/2006/relationships" id="256" r:id="R3ce63a1c1c7d4195"/>
    <p:sldId xmlns:r="http://schemas.openxmlformats.org/officeDocument/2006/relationships" id="257" r:id="Rf4ad9dd70b0d44f3"/>
    <p:sldId xmlns:r="http://schemas.openxmlformats.org/officeDocument/2006/relationships" id="258" r:id="R3299683010e4400c"/>
    <p:sldId xmlns:r="http://schemas.openxmlformats.org/officeDocument/2006/relationships" id="259" r:id="R5e3c84b308354684"/>
    <p:sldId xmlns:r="http://schemas.openxmlformats.org/officeDocument/2006/relationships" id="260" r:id="R5d0e8ac3869e4f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46bae9daf4ca6" /><Relationship Type="http://schemas.openxmlformats.org/officeDocument/2006/relationships/slide" Target="/ppt/slides/slide1.xml" Id="R3ce63a1c1c7d4195" /><Relationship Type="http://schemas.openxmlformats.org/officeDocument/2006/relationships/slide" Target="/ppt/slides/slide2.xml" Id="Rf4ad9dd70b0d44f3" /><Relationship Type="http://schemas.openxmlformats.org/officeDocument/2006/relationships/slide" Target="/ppt/slides/slide3.xml" Id="R3299683010e4400c" /><Relationship Type="http://schemas.openxmlformats.org/officeDocument/2006/relationships/slide" Target="/ppt/slides/slide4.xml" Id="R5e3c84b308354684" /><Relationship Type="http://schemas.openxmlformats.org/officeDocument/2006/relationships/slide" Target="/ppt/slides/slide5.xml" Id="R5d0e8ac3869e4f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fb41214834c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00f0bc8434047" /><Relationship Type="http://schemas.openxmlformats.org/officeDocument/2006/relationships/theme" Target="/ppt/slideMasters/theme/theme1.xml" Id="Ra333940ecf2a49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900f0bc84340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f40e538f242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d07d468e94d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60d7949dc47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ad2f458ef47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e31b12478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SALTEN OG LOFOTEN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OG LOFOTEN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SALTEN OG LOFOTEN TINGRETT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OG LOFOTEN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OG LOFOTEN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OG LOFOTEN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826 723 122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SALTEN OG LOFOTEN TINGRETT</a:t>
            </a:r>
          </a:p>
        </p:txBody>
      </p:sp>
    </p:spTree>
  </p:cSld>
  <p:clrMapOvr>
    <a:masterClrMapping xmlns:a="http://schemas.openxmlformats.org/drawingml/2006/main"/>
  </p:clrMapOvr>
</p:sld>
</file>