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b6146750b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ca81ae3cf4e8f"/>
  </p:sldMasterIdLst>
  <p:sldIdLst>
    <p:sldId xmlns:r="http://schemas.openxmlformats.org/officeDocument/2006/relationships" id="256" r:id="R55d6841e962c4283"/>
    <p:sldId xmlns:r="http://schemas.openxmlformats.org/officeDocument/2006/relationships" id="257" r:id="Rcc803b06d99c4fae"/>
    <p:sldId xmlns:r="http://schemas.openxmlformats.org/officeDocument/2006/relationships" id="258" r:id="Rb8d6b7806f3e4ade"/>
    <p:sldId xmlns:r="http://schemas.openxmlformats.org/officeDocument/2006/relationships" id="259" r:id="R000d79cce2ef4b7f"/>
    <p:sldId xmlns:r="http://schemas.openxmlformats.org/officeDocument/2006/relationships" id="260" r:id="R0e91fa859b6a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ca81ae3cf4e8f" /><Relationship Type="http://schemas.openxmlformats.org/officeDocument/2006/relationships/slide" Target="/ppt/slides/slide1.xml" Id="R55d6841e962c4283" /><Relationship Type="http://schemas.openxmlformats.org/officeDocument/2006/relationships/slide" Target="/ppt/slides/slide2.xml" Id="Rcc803b06d99c4fae" /><Relationship Type="http://schemas.openxmlformats.org/officeDocument/2006/relationships/slide" Target="/ppt/slides/slide3.xml" Id="Rb8d6b7806f3e4ade" /><Relationship Type="http://schemas.openxmlformats.org/officeDocument/2006/relationships/slide" Target="/ppt/slides/slide4.xml" Id="R000d79cce2ef4b7f" /><Relationship Type="http://schemas.openxmlformats.org/officeDocument/2006/relationships/slide" Target="/ppt/slides/slide5.xml" Id="R0e91fa859b6a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f04044a7c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21578afb481a" /><Relationship Type="http://schemas.openxmlformats.org/officeDocument/2006/relationships/theme" Target="/ppt/slideMasters/theme/theme1.xml" Id="Rf91180e811a0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a21578afb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75620cf4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ffa243a9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074d4e74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94f760db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2b89c475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NORD-TROMS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NORD-TROMS JORDSKIFTERETT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JORDSKIFTERETT</a:t>
            </a:r>
          </a:p>
        </p:txBody>
      </p:sp>
    </p:spTree>
  </p:cSld>
  <p:clrMapOvr>
    <a:masterClrMapping xmlns:a="http://schemas.openxmlformats.org/drawingml/2006/main"/>
  </p:clrMapOvr>
</p:sld>
</file>