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f1e4b9d0e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87f0d12b24a46"/>
  </p:sldMasterIdLst>
  <p:sldIdLst>
    <p:sldId xmlns:r="http://schemas.openxmlformats.org/officeDocument/2006/relationships" id="256" r:id="R1912cb4321824db8"/>
    <p:sldId xmlns:r="http://schemas.openxmlformats.org/officeDocument/2006/relationships" id="257" r:id="R96e08e2b661c4214"/>
    <p:sldId xmlns:r="http://schemas.openxmlformats.org/officeDocument/2006/relationships" id="258" r:id="R093ef008a8e843ab"/>
    <p:sldId xmlns:r="http://schemas.openxmlformats.org/officeDocument/2006/relationships" id="259" r:id="Rfad4410c80a24a89"/>
    <p:sldId xmlns:r="http://schemas.openxmlformats.org/officeDocument/2006/relationships" id="260" r:id="R48adc2a295bd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87f0d12b24a46" /><Relationship Type="http://schemas.openxmlformats.org/officeDocument/2006/relationships/slide" Target="/ppt/slides/slide1.xml" Id="R1912cb4321824db8" /><Relationship Type="http://schemas.openxmlformats.org/officeDocument/2006/relationships/slide" Target="/ppt/slides/slide2.xml" Id="R96e08e2b661c4214" /><Relationship Type="http://schemas.openxmlformats.org/officeDocument/2006/relationships/slide" Target="/ppt/slides/slide3.xml" Id="R093ef008a8e843ab" /><Relationship Type="http://schemas.openxmlformats.org/officeDocument/2006/relationships/slide" Target="/ppt/slides/slide4.xml" Id="Rfad4410c80a24a89" /><Relationship Type="http://schemas.openxmlformats.org/officeDocument/2006/relationships/slide" Target="/ppt/slides/slide5.xml" Id="R48adc2a295bd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d088a0e8248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50fa707d0408c" /><Relationship Type="http://schemas.openxmlformats.org/officeDocument/2006/relationships/theme" Target="/ppt/slideMasters/theme/theme1.xml" Id="Rf9edee117fc5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50fa707d0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a2612b26c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bbb6abcc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90175f46b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9ed284d14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3d70fa2bb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JORDSKIFTERETT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826 726 792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