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6ee6cbfd8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7791495a64106"/>
  </p:sldMasterIdLst>
  <p:sldIdLst>
    <p:sldId xmlns:r="http://schemas.openxmlformats.org/officeDocument/2006/relationships" id="256" r:id="Rad096dbff65b4921"/>
    <p:sldId xmlns:r="http://schemas.openxmlformats.org/officeDocument/2006/relationships" id="257" r:id="R21ec7eb7beab45cb"/>
    <p:sldId xmlns:r="http://schemas.openxmlformats.org/officeDocument/2006/relationships" id="258" r:id="R80093be1b02042ae"/>
    <p:sldId xmlns:r="http://schemas.openxmlformats.org/officeDocument/2006/relationships" id="259" r:id="Rb16ed15626ab4208"/>
    <p:sldId xmlns:r="http://schemas.openxmlformats.org/officeDocument/2006/relationships" id="260" r:id="Ra4303e3f6fcd4aa1"/>
    <p:sldId xmlns:r="http://schemas.openxmlformats.org/officeDocument/2006/relationships" id="261" r:id="Rea2c68ababf74e7b"/>
    <p:sldId xmlns:r="http://schemas.openxmlformats.org/officeDocument/2006/relationships" id="262" r:id="R2187cd6a2093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7791495a64106" /><Relationship Type="http://schemas.openxmlformats.org/officeDocument/2006/relationships/slide" Target="/ppt/slides/slide1.xml" Id="Rad096dbff65b4921" /><Relationship Type="http://schemas.openxmlformats.org/officeDocument/2006/relationships/slide" Target="/ppt/slides/slide2.xml" Id="R21ec7eb7beab45cb" /><Relationship Type="http://schemas.openxmlformats.org/officeDocument/2006/relationships/slide" Target="/ppt/slides/slide3.xml" Id="R80093be1b02042ae" /><Relationship Type="http://schemas.openxmlformats.org/officeDocument/2006/relationships/slide" Target="/ppt/slides/slide4.xml" Id="Rb16ed15626ab4208" /><Relationship Type="http://schemas.openxmlformats.org/officeDocument/2006/relationships/slide" Target="/ppt/slides/slide5.xml" Id="Ra4303e3f6fcd4aa1" /><Relationship Type="http://schemas.openxmlformats.org/officeDocument/2006/relationships/slide" Target="/ppt/slides/slide6.xml" Id="Rea2c68ababf74e7b" /><Relationship Type="http://schemas.openxmlformats.org/officeDocument/2006/relationships/slide" Target="/ppt/slides/slide7.xml" Id="R2187cd6a2093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70bb3075d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b3bee3814e43" /><Relationship Type="http://schemas.openxmlformats.org/officeDocument/2006/relationships/theme" Target="/ppt/slideMasters/theme/theme1.xml" Id="R8406769fd1f7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eb3bee381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86326fb7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f0458ca5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d17f8cc3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da734f4c6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6b7e8e0c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9c09bcde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a81b0683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EIDE HOLDING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1 284 953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Hagatjernveien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826 743 182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EIDE HOLDING AS</a:t>
            </a:r>
          </a:p>
        </p:txBody>
      </p:sp>
    </p:spTree>
  </p:cSld>
  <p:clrMapOvr>
    <a:masterClrMapping xmlns:a="http://schemas.openxmlformats.org/drawingml/2006/main"/>
  </p:clrMapOvr>
</p:sld>
</file>