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b1ce11eef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37b1d195f4306"/>
  </p:sldMasterIdLst>
  <p:sldIdLst>
    <p:sldId xmlns:r="http://schemas.openxmlformats.org/officeDocument/2006/relationships" id="256" r:id="R7f25bad0c501440a"/>
    <p:sldId xmlns:r="http://schemas.openxmlformats.org/officeDocument/2006/relationships" id="257" r:id="Rccda3ce7538546e7"/>
    <p:sldId xmlns:r="http://schemas.openxmlformats.org/officeDocument/2006/relationships" id="258" r:id="R8517a30602324f4a"/>
    <p:sldId xmlns:r="http://schemas.openxmlformats.org/officeDocument/2006/relationships" id="259" r:id="R568fa9ed2319490e"/>
    <p:sldId xmlns:r="http://schemas.openxmlformats.org/officeDocument/2006/relationships" id="260" r:id="R5ad5093dd76a4c5b"/>
    <p:sldId xmlns:r="http://schemas.openxmlformats.org/officeDocument/2006/relationships" id="261" r:id="Re95470b9940f433a"/>
    <p:sldId xmlns:r="http://schemas.openxmlformats.org/officeDocument/2006/relationships" id="262" r:id="R45afc8ccd2ca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37b1d195f4306" /><Relationship Type="http://schemas.openxmlformats.org/officeDocument/2006/relationships/slide" Target="/ppt/slides/slide1.xml" Id="R7f25bad0c501440a" /><Relationship Type="http://schemas.openxmlformats.org/officeDocument/2006/relationships/slide" Target="/ppt/slides/slide2.xml" Id="Rccda3ce7538546e7" /><Relationship Type="http://schemas.openxmlformats.org/officeDocument/2006/relationships/slide" Target="/ppt/slides/slide3.xml" Id="R8517a30602324f4a" /><Relationship Type="http://schemas.openxmlformats.org/officeDocument/2006/relationships/slide" Target="/ppt/slides/slide4.xml" Id="R568fa9ed2319490e" /><Relationship Type="http://schemas.openxmlformats.org/officeDocument/2006/relationships/slide" Target="/ppt/slides/slide5.xml" Id="R5ad5093dd76a4c5b" /><Relationship Type="http://schemas.openxmlformats.org/officeDocument/2006/relationships/slide" Target="/ppt/slides/slide6.xml" Id="Re95470b9940f433a" /><Relationship Type="http://schemas.openxmlformats.org/officeDocument/2006/relationships/slide" Target="/ppt/slides/slide7.xml" Id="R45afc8ccd2ca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16a12ffe3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aa6fb23f492e" /><Relationship Type="http://schemas.openxmlformats.org/officeDocument/2006/relationships/theme" Target="/ppt/slideMasters/theme/theme1.xml" Id="Refcb60d9cd60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0aa6fb23f49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bd497285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113376434f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0001f5ab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887ea5fa8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dc61fa744d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eaec02c27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36316143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7 254 397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NORDIA HOLDING AS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CAPITAL DA  –  40,6 %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NORDIA DA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NORDIA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NORONLINE DA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BENNING SELSØ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Parkenga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office@nordia.group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826 800 992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NORDIA AS</a:t>
            </a:r>
          </a:p>
        </p:txBody>
      </p:sp>
    </p:spTree>
  </p:cSld>
  <p:clrMapOvr>
    <a:masterClrMapping xmlns:a="http://schemas.openxmlformats.org/drawingml/2006/main"/>
  </p:clrMapOvr>
</p:sld>
</file>