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0ac06b361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3bfb3ac26490e"/>
  </p:sldMasterIdLst>
  <p:sldIdLst>
    <p:sldId xmlns:r="http://schemas.openxmlformats.org/officeDocument/2006/relationships" id="256" r:id="Rcb50f343a97e4aaf"/>
    <p:sldId xmlns:r="http://schemas.openxmlformats.org/officeDocument/2006/relationships" id="257" r:id="Rbd034ca236554a05"/>
    <p:sldId xmlns:r="http://schemas.openxmlformats.org/officeDocument/2006/relationships" id="258" r:id="R1b4408b6f0de4994"/>
    <p:sldId xmlns:r="http://schemas.openxmlformats.org/officeDocument/2006/relationships" id="259" r:id="R754f7530f7414cee"/>
    <p:sldId xmlns:r="http://schemas.openxmlformats.org/officeDocument/2006/relationships" id="260" r:id="Re2fb985c8ef64f3a"/>
    <p:sldId xmlns:r="http://schemas.openxmlformats.org/officeDocument/2006/relationships" id="261" r:id="R1be43569333e4906"/>
    <p:sldId xmlns:r="http://schemas.openxmlformats.org/officeDocument/2006/relationships" id="262" r:id="Rab40449f27fd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3bfb3ac26490e" /><Relationship Type="http://schemas.openxmlformats.org/officeDocument/2006/relationships/slide" Target="/ppt/slides/slide1.xml" Id="Rcb50f343a97e4aaf" /><Relationship Type="http://schemas.openxmlformats.org/officeDocument/2006/relationships/slide" Target="/ppt/slides/slide2.xml" Id="Rbd034ca236554a05" /><Relationship Type="http://schemas.openxmlformats.org/officeDocument/2006/relationships/slide" Target="/ppt/slides/slide3.xml" Id="R1b4408b6f0de4994" /><Relationship Type="http://schemas.openxmlformats.org/officeDocument/2006/relationships/slide" Target="/ppt/slides/slide4.xml" Id="R754f7530f7414cee" /><Relationship Type="http://schemas.openxmlformats.org/officeDocument/2006/relationships/slide" Target="/ppt/slides/slide5.xml" Id="Re2fb985c8ef64f3a" /><Relationship Type="http://schemas.openxmlformats.org/officeDocument/2006/relationships/slide" Target="/ppt/slides/slide6.xml" Id="R1be43569333e4906" /><Relationship Type="http://schemas.openxmlformats.org/officeDocument/2006/relationships/slide" Target="/ppt/slides/slide7.xml" Id="Rab40449f27fd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9e873029f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cd560cb042cc" /><Relationship Type="http://schemas.openxmlformats.org/officeDocument/2006/relationships/theme" Target="/ppt/slideMasters/theme/theme1.xml" Id="Re2da21a85348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0cd560cb0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238d82deb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9afd1534a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4b4ac8e61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4601a972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b1e08f6df4e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ad3602bfa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a6977a894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PADFOOT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PADFOOT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PADFOOT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PADFOOT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PADFOOT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PADFOOT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4 127 062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PADFOOT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GREVE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PADFOOT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826 801 182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PADFOOT AS</a:t>
            </a:r>
          </a:p>
        </p:txBody>
      </p:sp>
    </p:spTree>
  </p:cSld>
  <p:clrMapOvr>
    <a:masterClrMapping xmlns:a="http://schemas.openxmlformats.org/drawingml/2006/main"/>
  </p:clrMapOvr>
</p:sld>
</file>