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4f212f070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42cd4d5d14b08"/>
  </p:sldMasterIdLst>
  <p:sldIdLst>
    <p:sldId xmlns:r="http://schemas.openxmlformats.org/officeDocument/2006/relationships" id="256" r:id="Rb70ec322699a42db"/>
    <p:sldId xmlns:r="http://schemas.openxmlformats.org/officeDocument/2006/relationships" id="257" r:id="R36c929a208d0429a"/>
    <p:sldId xmlns:r="http://schemas.openxmlformats.org/officeDocument/2006/relationships" id="258" r:id="R45b49a5330cb4904"/>
    <p:sldId xmlns:r="http://schemas.openxmlformats.org/officeDocument/2006/relationships" id="259" r:id="Rf92baf5a990342d4"/>
    <p:sldId xmlns:r="http://schemas.openxmlformats.org/officeDocument/2006/relationships" id="260" r:id="R017a5cfd99fa429d"/>
    <p:sldId xmlns:r="http://schemas.openxmlformats.org/officeDocument/2006/relationships" id="261" r:id="Rf49776e5e2d04852"/>
    <p:sldId xmlns:r="http://schemas.openxmlformats.org/officeDocument/2006/relationships" id="262" r:id="R60ad60483f5b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42cd4d5d14b08" /><Relationship Type="http://schemas.openxmlformats.org/officeDocument/2006/relationships/slide" Target="/ppt/slides/slide1.xml" Id="Rb70ec322699a42db" /><Relationship Type="http://schemas.openxmlformats.org/officeDocument/2006/relationships/slide" Target="/ppt/slides/slide2.xml" Id="R36c929a208d0429a" /><Relationship Type="http://schemas.openxmlformats.org/officeDocument/2006/relationships/slide" Target="/ppt/slides/slide3.xml" Id="R45b49a5330cb4904" /><Relationship Type="http://schemas.openxmlformats.org/officeDocument/2006/relationships/slide" Target="/ppt/slides/slide4.xml" Id="Rf92baf5a990342d4" /><Relationship Type="http://schemas.openxmlformats.org/officeDocument/2006/relationships/slide" Target="/ppt/slides/slide5.xml" Id="R017a5cfd99fa429d" /><Relationship Type="http://schemas.openxmlformats.org/officeDocument/2006/relationships/slide" Target="/ppt/slides/slide6.xml" Id="Rf49776e5e2d04852" /><Relationship Type="http://schemas.openxmlformats.org/officeDocument/2006/relationships/slide" Target="/ppt/slides/slide7.xml" Id="R60ad60483f5b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25c1a21c6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ca37eefb4c61" /><Relationship Type="http://schemas.openxmlformats.org/officeDocument/2006/relationships/theme" Target="/ppt/slideMasters/theme/theme1.xml" Id="R635087d65865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dca37eefb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9729de2a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642f04154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732ea8361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fbd3c1996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198bc832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1d2686ae9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7520a65e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Myhres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826 801 492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SINGSTAD HOLDING AS</a:t>
            </a:r>
          </a:p>
        </p:txBody>
      </p:sp>
    </p:spTree>
  </p:cSld>
  <p:clrMapOvr>
    <a:masterClrMapping xmlns:a="http://schemas.openxmlformats.org/drawingml/2006/main"/>
  </p:clrMapOvr>
</p:sld>
</file>