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050502eefae44d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f1c2a6773ab4564"/>
  </p:sldMasterIdLst>
  <p:sldIdLst>
    <p:sldId xmlns:r="http://schemas.openxmlformats.org/officeDocument/2006/relationships" id="256" r:id="R774af681f7364934"/>
    <p:sldId xmlns:r="http://schemas.openxmlformats.org/officeDocument/2006/relationships" id="257" r:id="Rc1c157cc66494b24"/>
    <p:sldId xmlns:r="http://schemas.openxmlformats.org/officeDocument/2006/relationships" id="258" r:id="R92a6af4bcea045e7"/>
    <p:sldId xmlns:r="http://schemas.openxmlformats.org/officeDocument/2006/relationships" id="259" r:id="R93f12f4a2251415d"/>
    <p:sldId xmlns:r="http://schemas.openxmlformats.org/officeDocument/2006/relationships" id="260" r:id="Rfee4c3132c5d4967"/>
    <p:sldId xmlns:r="http://schemas.openxmlformats.org/officeDocument/2006/relationships" id="261" r:id="R246c2ba5f8634f04"/>
    <p:sldId xmlns:r="http://schemas.openxmlformats.org/officeDocument/2006/relationships" id="262" r:id="R41cb0ebeadc14f6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1c2a6773ab4564" /><Relationship Type="http://schemas.openxmlformats.org/officeDocument/2006/relationships/slide" Target="/ppt/slides/slide1.xml" Id="R774af681f7364934" /><Relationship Type="http://schemas.openxmlformats.org/officeDocument/2006/relationships/slide" Target="/ppt/slides/slide2.xml" Id="Rc1c157cc66494b24" /><Relationship Type="http://schemas.openxmlformats.org/officeDocument/2006/relationships/slide" Target="/ppt/slides/slide3.xml" Id="R92a6af4bcea045e7" /><Relationship Type="http://schemas.openxmlformats.org/officeDocument/2006/relationships/slide" Target="/ppt/slides/slide4.xml" Id="R93f12f4a2251415d" /><Relationship Type="http://schemas.openxmlformats.org/officeDocument/2006/relationships/slide" Target="/ppt/slides/slide5.xml" Id="Rfee4c3132c5d4967" /><Relationship Type="http://schemas.openxmlformats.org/officeDocument/2006/relationships/slide" Target="/ppt/slides/slide6.xml" Id="R246c2ba5f8634f04" /><Relationship Type="http://schemas.openxmlformats.org/officeDocument/2006/relationships/slide" Target="/ppt/slides/slide7.xml" Id="R41cb0ebeadc14f6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2797983a724d4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f1fd89dd4b4bc0" /><Relationship Type="http://schemas.openxmlformats.org/officeDocument/2006/relationships/theme" Target="/ppt/slideMasters/theme/theme1.xml" Id="R8cf46d155456432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ff1fd89dd4b4bc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75d508f3f2443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5afc9ec635461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5976bca5044aa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8d802f819647f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be4809feab48a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b29ea499544bd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e9ee13e56344a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AVARN SECURITY GROUP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AVARN SECURITY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AVARN SECURITY GROUP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AVARN SECURITY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AVARN SECURITY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AVARN SECURITY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−3 272 746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34 321 664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1 342 161 152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4 861 727 238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AVARN SECURITY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AVARN SECURITY GROUP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AVARN SECURITY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Alf Bjerckes vei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0582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826 816 422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AVARN SECURITY GROUP AS</a:t>
            </a:r>
          </a:p>
        </p:txBody>
      </p:sp>
    </p:spTree>
  </p:cSld>
  <p:clrMapOvr>
    <a:masterClrMapping xmlns:a="http://schemas.openxmlformats.org/drawingml/2006/main"/>
  </p:clrMapOvr>
</p:sld>
</file>