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74fa41f76444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1c105f64c44769"/>
  </p:sldMasterIdLst>
  <p:sldIdLst>
    <p:sldId xmlns:r="http://schemas.openxmlformats.org/officeDocument/2006/relationships" id="256" r:id="Rb76276d8cf1d4a72"/>
    <p:sldId xmlns:r="http://schemas.openxmlformats.org/officeDocument/2006/relationships" id="257" r:id="R7d2080450a9042f1"/>
    <p:sldId xmlns:r="http://schemas.openxmlformats.org/officeDocument/2006/relationships" id="258" r:id="R49e866546c4e4d78"/>
    <p:sldId xmlns:r="http://schemas.openxmlformats.org/officeDocument/2006/relationships" id="259" r:id="R554ac3c2b37644b4"/>
    <p:sldId xmlns:r="http://schemas.openxmlformats.org/officeDocument/2006/relationships" id="260" r:id="R2168c216c9bd4f19"/>
    <p:sldId xmlns:r="http://schemas.openxmlformats.org/officeDocument/2006/relationships" id="261" r:id="Rf197a1fde8aa4c57"/>
    <p:sldId xmlns:r="http://schemas.openxmlformats.org/officeDocument/2006/relationships" id="262" r:id="Rf94ad36e7e1f47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c105f64c44769" /><Relationship Type="http://schemas.openxmlformats.org/officeDocument/2006/relationships/slide" Target="/ppt/slides/slide1.xml" Id="Rb76276d8cf1d4a72" /><Relationship Type="http://schemas.openxmlformats.org/officeDocument/2006/relationships/slide" Target="/ppt/slides/slide2.xml" Id="R7d2080450a9042f1" /><Relationship Type="http://schemas.openxmlformats.org/officeDocument/2006/relationships/slide" Target="/ppt/slides/slide3.xml" Id="R49e866546c4e4d78" /><Relationship Type="http://schemas.openxmlformats.org/officeDocument/2006/relationships/slide" Target="/ppt/slides/slide4.xml" Id="R554ac3c2b37644b4" /><Relationship Type="http://schemas.openxmlformats.org/officeDocument/2006/relationships/slide" Target="/ppt/slides/slide5.xml" Id="R2168c216c9bd4f19" /><Relationship Type="http://schemas.openxmlformats.org/officeDocument/2006/relationships/slide" Target="/ppt/slides/slide6.xml" Id="Rf197a1fde8aa4c57" /><Relationship Type="http://schemas.openxmlformats.org/officeDocument/2006/relationships/slide" Target="/ppt/slides/slide7.xml" Id="Rf94ad36e7e1f47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20facc4fc84b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10b51fa494e04" /><Relationship Type="http://schemas.openxmlformats.org/officeDocument/2006/relationships/theme" Target="/ppt/slideMasters/theme/theme1.xml" Id="R410a14b16aea44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010b51fa494e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6f10239e848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5ad785bde4d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6fdfce67c4b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c81df23f041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9e97212154f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7b3eec30343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9fd20d22342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HERO HOLDING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1 236 171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13 756 038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Skasliens veg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826 866 152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 HOLDING AS</a:t>
            </a:r>
          </a:p>
        </p:txBody>
      </p:sp>
    </p:spTree>
  </p:cSld>
  <p:clrMapOvr>
    <a:masterClrMapping xmlns:a="http://schemas.openxmlformats.org/drawingml/2006/main"/>
  </p:clrMapOvr>
</p:sld>
</file>