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34c73d600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16b13eb9644f7"/>
  </p:sldMasterIdLst>
  <p:sldIdLst>
    <p:sldId xmlns:r="http://schemas.openxmlformats.org/officeDocument/2006/relationships" id="256" r:id="R009b43436a6c4a33"/>
    <p:sldId xmlns:r="http://schemas.openxmlformats.org/officeDocument/2006/relationships" id="257" r:id="Rdc8ec032f5ce4614"/>
    <p:sldId xmlns:r="http://schemas.openxmlformats.org/officeDocument/2006/relationships" id="258" r:id="R6feea77574814525"/>
    <p:sldId xmlns:r="http://schemas.openxmlformats.org/officeDocument/2006/relationships" id="259" r:id="Rb7e82a3491a54108"/>
    <p:sldId xmlns:r="http://schemas.openxmlformats.org/officeDocument/2006/relationships" id="260" r:id="R0adc05f19806429d"/>
    <p:sldId xmlns:r="http://schemas.openxmlformats.org/officeDocument/2006/relationships" id="261" r:id="Ra09b9e8d7f5d4f5b"/>
    <p:sldId xmlns:r="http://schemas.openxmlformats.org/officeDocument/2006/relationships" id="262" r:id="R04bc72ae0501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16b13eb9644f7" /><Relationship Type="http://schemas.openxmlformats.org/officeDocument/2006/relationships/slide" Target="/ppt/slides/slide1.xml" Id="R009b43436a6c4a33" /><Relationship Type="http://schemas.openxmlformats.org/officeDocument/2006/relationships/slide" Target="/ppt/slides/slide2.xml" Id="Rdc8ec032f5ce4614" /><Relationship Type="http://schemas.openxmlformats.org/officeDocument/2006/relationships/slide" Target="/ppt/slides/slide3.xml" Id="R6feea77574814525" /><Relationship Type="http://schemas.openxmlformats.org/officeDocument/2006/relationships/slide" Target="/ppt/slides/slide4.xml" Id="Rb7e82a3491a54108" /><Relationship Type="http://schemas.openxmlformats.org/officeDocument/2006/relationships/slide" Target="/ppt/slides/slide5.xml" Id="R0adc05f19806429d" /><Relationship Type="http://schemas.openxmlformats.org/officeDocument/2006/relationships/slide" Target="/ppt/slides/slide6.xml" Id="Ra09b9e8d7f5d4f5b" /><Relationship Type="http://schemas.openxmlformats.org/officeDocument/2006/relationships/slide" Target="/ppt/slides/slide7.xml" Id="R04bc72ae0501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f8ae9cbd4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5b65f05c478b" /><Relationship Type="http://schemas.openxmlformats.org/officeDocument/2006/relationships/theme" Target="/ppt/slideMasters/theme/theme1.xml" Id="Rb84bef2c2743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75b65f05c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ee18d0867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f1194a71c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b7df12ced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065d99d2e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376080be1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5fb36d815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d5d9c3e7d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HØGÅSEN INVEST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202 802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KVEBERG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SANDLI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Sandli, Amundsmoen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826 909 382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