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2c6d10707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bc1f61eab4f51"/>
  </p:sldMasterIdLst>
  <p:sldIdLst>
    <p:sldId xmlns:r="http://schemas.openxmlformats.org/officeDocument/2006/relationships" id="256" r:id="Ra0a58a2f4d2c42ea"/>
    <p:sldId xmlns:r="http://schemas.openxmlformats.org/officeDocument/2006/relationships" id="257" r:id="R291fc0b746f44c7d"/>
    <p:sldId xmlns:r="http://schemas.openxmlformats.org/officeDocument/2006/relationships" id="258" r:id="Ra04a43c380844f8d"/>
    <p:sldId xmlns:r="http://schemas.openxmlformats.org/officeDocument/2006/relationships" id="259" r:id="R4884c93fe1e84eb8"/>
    <p:sldId xmlns:r="http://schemas.openxmlformats.org/officeDocument/2006/relationships" id="260" r:id="Rd88b649c8d3b4cd2"/>
    <p:sldId xmlns:r="http://schemas.openxmlformats.org/officeDocument/2006/relationships" id="261" r:id="R8f184d9d0da7401a"/>
    <p:sldId xmlns:r="http://schemas.openxmlformats.org/officeDocument/2006/relationships" id="262" r:id="Rf41b19b4fb27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bc1f61eab4f51" /><Relationship Type="http://schemas.openxmlformats.org/officeDocument/2006/relationships/slide" Target="/ppt/slides/slide1.xml" Id="Ra0a58a2f4d2c42ea" /><Relationship Type="http://schemas.openxmlformats.org/officeDocument/2006/relationships/slide" Target="/ppt/slides/slide2.xml" Id="R291fc0b746f44c7d" /><Relationship Type="http://schemas.openxmlformats.org/officeDocument/2006/relationships/slide" Target="/ppt/slides/slide3.xml" Id="Ra04a43c380844f8d" /><Relationship Type="http://schemas.openxmlformats.org/officeDocument/2006/relationships/slide" Target="/ppt/slides/slide4.xml" Id="R4884c93fe1e84eb8" /><Relationship Type="http://schemas.openxmlformats.org/officeDocument/2006/relationships/slide" Target="/ppt/slides/slide5.xml" Id="Rd88b649c8d3b4cd2" /><Relationship Type="http://schemas.openxmlformats.org/officeDocument/2006/relationships/slide" Target="/ppt/slides/slide6.xml" Id="R8f184d9d0da7401a" /><Relationship Type="http://schemas.openxmlformats.org/officeDocument/2006/relationships/slide" Target="/ppt/slides/slide7.xml" Id="Rf41b19b4fb27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fcd1b4355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32e92e0e4cf8" /><Relationship Type="http://schemas.openxmlformats.org/officeDocument/2006/relationships/theme" Target="/ppt/slideMasters/theme/theme1.xml" Id="Rd162f2378d8c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832e92e0e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ef31b6d4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7cf66ea5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e0728239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bf5cb876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1c820a29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57cfee5c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a4b82feb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