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1076ecef9a4a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3545d2a24b4cbb"/>
  </p:sldMasterIdLst>
  <p:sldIdLst>
    <p:sldId xmlns:r="http://schemas.openxmlformats.org/officeDocument/2006/relationships" id="256" r:id="R64d9c7014d174b71"/>
    <p:sldId xmlns:r="http://schemas.openxmlformats.org/officeDocument/2006/relationships" id="257" r:id="R77fe48dc7b0649da"/>
    <p:sldId xmlns:r="http://schemas.openxmlformats.org/officeDocument/2006/relationships" id="258" r:id="R3d3985fb09834175"/>
    <p:sldId xmlns:r="http://schemas.openxmlformats.org/officeDocument/2006/relationships" id="259" r:id="Rab7441b36392484c"/>
    <p:sldId xmlns:r="http://schemas.openxmlformats.org/officeDocument/2006/relationships" id="260" r:id="Rf2663db0725d4e5c"/>
    <p:sldId xmlns:r="http://schemas.openxmlformats.org/officeDocument/2006/relationships" id="261" r:id="R6ced69e299fc4e17"/>
    <p:sldId xmlns:r="http://schemas.openxmlformats.org/officeDocument/2006/relationships" id="262" r:id="Rc76f209b328b4b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545d2a24b4cbb" /><Relationship Type="http://schemas.openxmlformats.org/officeDocument/2006/relationships/slide" Target="/ppt/slides/slide1.xml" Id="R64d9c7014d174b71" /><Relationship Type="http://schemas.openxmlformats.org/officeDocument/2006/relationships/slide" Target="/ppt/slides/slide2.xml" Id="R77fe48dc7b0649da" /><Relationship Type="http://schemas.openxmlformats.org/officeDocument/2006/relationships/slide" Target="/ppt/slides/slide3.xml" Id="R3d3985fb09834175" /><Relationship Type="http://schemas.openxmlformats.org/officeDocument/2006/relationships/slide" Target="/ppt/slides/slide4.xml" Id="Rab7441b36392484c" /><Relationship Type="http://schemas.openxmlformats.org/officeDocument/2006/relationships/slide" Target="/ppt/slides/slide5.xml" Id="Rf2663db0725d4e5c" /><Relationship Type="http://schemas.openxmlformats.org/officeDocument/2006/relationships/slide" Target="/ppt/slides/slide6.xml" Id="R6ced69e299fc4e17" /><Relationship Type="http://schemas.openxmlformats.org/officeDocument/2006/relationships/slide" Target="/ppt/slides/slide7.xml" Id="Rc76f209b328b4b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88586abb94c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0e7734dba445c" /><Relationship Type="http://schemas.openxmlformats.org/officeDocument/2006/relationships/theme" Target="/ppt/slideMasters/theme/theme1.xml" Id="R79d51ab6a25444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0e7734dba44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baceea2ba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e488693d244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dd25b4edd48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7381652624f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55b28a400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5de3ad51f45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18dd6a4184d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KJELSTRUP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KJELSTRUP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KJELSTRUP CONSULTING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KJELSTRUP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KJELSTRUP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KJELSTRUP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2 340 876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KJELSTRUP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KJELSTRUP HARALD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KJELSTRUP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Gnistvegen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9014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827 001 732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KJELSTRUP CONSULTING AS</a:t>
            </a:r>
          </a:p>
        </p:txBody>
      </p:sp>
    </p:spTree>
  </p:cSld>
  <p:clrMapOvr>
    <a:masterClrMapping xmlns:a="http://schemas.openxmlformats.org/drawingml/2006/main"/>
  </p:clrMapOvr>
</p:sld>
</file>