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ea470512b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03652705b450a"/>
  </p:sldMasterIdLst>
  <p:sldIdLst>
    <p:sldId xmlns:r="http://schemas.openxmlformats.org/officeDocument/2006/relationships" id="256" r:id="Rac21238668f440e2"/>
    <p:sldId xmlns:r="http://schemas.openxmlformats.org/officeDocument/2006/relationships" id="257" r:id="R8b5382896e134409"/>
    <p:sldId xmlns:r="http://schemas.openxmlformats.org/officeDocument/2006/relationships" id="258" r:id="R9f168b935a4d49fd"/>
    <p:sldId xmlns:r="http://schemas.openxmlformats.org/officeDocument/2006/relationships" id="259" r:id="R1060063d8b6e404d"/>
    <p:sldId xmlns:r="http://schemas.openxmlformats.org/officeDocument/2006/relationships" id="260" r:id="Rc7e60f74f3db46f2"/>
    <p:sldId xmlns:r="http://schemas.openxmlformats.org/officeDocument/2006/relationships" id="261" r:id="R474d4f39abfb4f88"/>
    <p:sldId xmlns:r="http://schemas.openxmlformats.org/officeDocument/2006/relationships" id="262" r:id="R83efcd2d3105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03652705b450a" /><Relationship Type="http://schemas.openxmlformats.org/officeDocument/2006/relationships/slide" Target="/ppt/slides/slide1.xml" Id="Rac21238668f440e2" /><Relationship Type="http://schemas.openxmlformats.org/officeDocument/2006/relationships/slide" Target="/ppt/slides/slide2.xml" Id="R8b5382896e134409" /><Relationship Type="http://schemas.openxmlformats.org/officeDocument/2006/relationships/slide" Target="/ppt/slides/slide3.xml" Id="R9f168b935a4d49fd" /><Relationship Type="http://schemas.openxmlformats.org/officeDocument/2006/relationships/slide" Target="/ppt/slides/slide4.xml" Id="R1060063d8b6e404d" /><Relationship Type="http://schemas.openxmlformats.org/officeDocument/2006/relationships/slide" Target="/ppt/slides/slide5.xml" Id="Rc7e60f74f3db46f2" /><Relationship Type="http://schemas.openxmlformats.org/officeDocument/2006/relationships/slide" Target="/ppt/slides/slide6.xml" Id="R474d4f39abfb4f88" /><Relationship Type="http://schemas.openxmlformats.org/officeDocument/2006/relationships/slide" Target="/ppt/slides/slide7.xml" Id="R83efcd2d3105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5685d1d92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6b1b326c413b" /><Relationship Type="http://schemas.openxmlformats.org/officeDocument/2006/relationships/theme" Target="/ppt/slideMasters/theme/theme1.xml" Id="Ra2720c2b1e2c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c6b1b326c41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3f355984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bd476b604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1ce757e40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ec9bcad26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d8884714449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eb3192f95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27eebbae2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FREEBLADE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FREEBLADE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FREEBLADE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FREEBLADE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FREEBLADE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FREEBLADE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88 487 494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88 912 595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FREEBLADE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EGGESBØ OTTESEN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FREEBLADE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Ottesen, Solbjørgveien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827 011 312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FREEBLADE HOLDING AS</a:t>
            </a:r>
          </a:p>
        </p:txBody>
      </p:sp>
    </p:spTree>
  </p:cSld>
  <p:clrMapOvr>
    <a:masterClrMapping xmlns:a="http://schemas.openxmlformats.org/drawingml/2006/main"/>
  </p:clrMapOvr>
</p:sld>
</file>