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23978104b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0feefa3ae4efe"/>
  </p:sldMasterIdLst>
  <p:sldIdLst>
    <p:sldId xmlns:r="http://schemas.openxmlformats.org/officeDocument/2006/relationships" id="256" r:id="R3849814fc3da4b66"/>
    <p:sldId xmlns:r="http://schemas.openxmlformats.org/officeDocument/2006/relationships" id="257" r:id="R4d0605a389f2402d"/>
    <p:sldId xmlns:r="http://schemas.openxmlformats.org/officeDocument/2006/relationships" id="258" r:id="Raff018bd173c4a18"/>
    <p:sldId xmlns:r="http://schemas.openxmlformats.org/officeDocument/2006/relationships" id="259" r:id="R69dee2cd25f84572"/>
    <p:sldId xmlns:r="http://schemas.openxmlformats.org/officeDocument/2006/relationships" id="260" r:id="Rf6e1686eb0fc4dd0"/>
    <p:sldId xmlns:r="http://schemas.openxmlformats.org/officeDocument/2006/relationships" id="261" r:id="Rd88a7c31a8e14b3f"/>
    <p:sldId xmlns:r="http://schemas.openxmlformats.org/officeDocument/2006/relationships" id="262" r:id="Rb905456ab9a7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0feefa3ae4efe" /><Relationship Type="http://schemas.openxmlformats.org/officeDocument/2006/relationships/slide" Target="/ppt/slides/slide1.xml" Id="R3849814fc3da4b66" /><Relationship Type="http://schemas.openxmlformats.org/officeDocument/2006/relationships/slide" Target="/ppt/slides/slide2.xml" Id="R4d0605a389f2402d" /><Relationship Type="http://schemas.openxmlformats.org/officeDocument/2006/relationships/slide" Target="/ppt/slides/slide3.xml" Id="Raff018bd173c4a18" /><Relationship Type="http://schemas.openxmlformats.org/officeDocument/2006/relationships/slide" Target="/ppt/slides/slide4.xml" Id="R69dee2cd25f84572" /><Relationship Type="http://schemas.openxmlformats.org/officeDocument/2006/relationships/slide" Target="/ppt/slides/slide5.xml" Id="Rf6e1686eb0fc4dd0" /><Relationship Type="http://schemas.openxmlformats.org/officeDocument/2006/relationships/slide" Target="/ppt/slides/slide6.xml" Id="Rd88a7c31a8e14b3f" /><Relationship Type="http://schemas.openxmlformats.org/officeDocument/2006/relationships/slide" Target="/ppt/slides/slide7.xml" Id="Rb905456ab9a7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1eb71e33a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c36a0f8d402e" /><Relationship Type="http://schemas.openxmlformats.org/officeDocument/2006/relationships/theme" Target="/ppt/slideMasters/theme/theme1.xml" Id="R808a3398f2dd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2c36a0f8d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3dd16e41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ed6784df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654f2009e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27961595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3f7e5581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b28a6c1e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3b973e8f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KEBA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KEBA CONSULT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KEBA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827 011 592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KEBA CONSULT AS</a:t>
            </a:r>
          </a:p>
        </p:txBody>
      </p:sp>
    </p:spTree>
  </p:cSld>
  <p:clrMapOvr>
    <a:masterClrMapping xmlns:a="http://schemas.openxmlformats.org/drawingml/2006/main"/>
  </p:clrMapOvr>
</p:sld>
</file>