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17e2c20ef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e45fae34a4c9d"/>
  </p:sldMasterIdLst>
  <p:sldIdLst>
    <p:sldId xmlns:r="http://schemas.openxmlformats.org/officeDocument/2006/relationships" id="256" r:id="R8a88f8763f8b449c"/>
    <p:sldId xmlns:r="http://schemas.openxmlformats.org/officeDocument/2006/relationships" id="257" r:id="Rd38f3e96f0ea4840"/>
    <p:sldId xmlns:r="http://schemas.openxmlformats.org/officeDocument/2006/relationships" id="258" r:id="R726a70d9cc50460f"/>
    <p:sldId xmlns:r="http://schemas.openxmlformats.org/officeDocument/2006/relationships" id="259" r:id="R28f1085012f9407d"/>
    <p:sldId xmlns:r="http://schemas.openxmlformats.org/officeDocument/2006/relationships" id="260" r:id="Rfd59cea3bfc54647"/>
    <p:sldId xmlns:r="http://schemas.openxmlformats.org/officeDocument/2006/relationships" id="261" r:id="Rb56e2a9457464972"/>
    <p:sldId xmlns:r="http://schemas.openxmlformats.org/officeDocument/2006/relationships" id="262" r:id="Recd7c074a895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e45fae34a4c9d" /><Relationship Type="http://schemas.openxmlformats.org/officeDocument/2006/relationships/slide" Target="/ppt/slides/slide1.xml" Id="R8a88f8763f8b449c" /><Relationship Type="http://schemas.openxmlformats.org/officeDocument/2006/relationships/slide" Target="/ppt/slides/slide2.xml" Id="Rd38f3e96f0ea4840" /><Relationship Type="http://schemas.openxmlformats.org/officeDocument/2006/relationships/slide" Target="/ppt/slides/slide3.xml" Id="R726a70d9cc50460f" /><Relationship Type="http://schemas.openxmlformats.org/officeDocument/2006/relationships/slide" Target="/ppt/slides/slide4.xml" Id="R28f1085012f9407d" /><Relationship Type="http://schemas.openxmlformats.org/officeDocument/2006/relationships/slide" Target="/ppt/slides/slide5.xml" Id="Rfd59cea3bfc54647" /><Relationship Type="http://schemas.openxmlformats.org/officeDocument/2006/relationships/slide" Target="/ppt/slides/slide6.xml" Id="Rb56e2a9457464972" /><Relationship Type="http://schemas.openxmlformats.org/officeDocument/2006/relationships/slide" Target="/ppt/slides/slide7.xml" Id="Recd7c074a895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a88f27dc4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79217f46b4213" /><Relationship Type="http://schemas.openxmlformats.org/officeDocument/2006/relationships/theme" Target="/ppt/slideMasters/theme/theme1.xml" Id="R40a9296a0ada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79217f46b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86ce8adab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68631cd0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7dfbb84d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f565634ca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263c88f0a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2d7d55cfc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13aeb4a4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ELEKTRO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16 403 284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8 297 243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ELEKTRO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827 026 042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ELEKTRO AS</a:t>
            </a:r>
          </a:p>
        </p:txBody>
      </p:sp>
    </p:spTree>
  </p:cSld>
  <p:clrMapOvr>
    <a:masterClrMapping xmlns:a="http://schemas.openxmlformats.org/drawingml/2006/main"/>
  </p:clrMapOvr>
</p:sld>
</file>