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f1bc95a28b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00433bf6f425e"/>
  </p:sldMasterIdLst>
  <p:sldIdLst>
    <p:sldId xmlns:r="http://schemas.openxmlformats.org/officeDocument/2006/relationships" id="256" r:id="Rf1f47e52f51640b8"/>
    <p:sldId xmlns:r="http://schemas.openxmlformats.org/officeDocument/2006/relationships" id="257" r:id="Raa12cfc3afac4cfe"/>
    <p:sldId xmlns:r="http://schemas.openxmlformats.org/officeDocument/2006/relationships" id="258" r:id="R2e2111b136584254"/>
    <p:sldId xmlns:r="http://schemas.openxmlformats.org/officeDocument/2006/relationships" id="259" r:id="R1284cb5dcd0249f5"/>
    <p:sldId xmlns:r="http://schemas.openxmlformats.org/officeDocument/2006/relationships" id="260" r:id="R1b89341d61544c41"/>
    <p:sldId xmlns:r="http://schemas.openxmlformats.org/officeDocument/2006/relationships" id="261" r:id="R7fc1736325ec4503"/>
    <p:sldId xmlns:r="http://schemas.openxmlformats.org/officeDocument/2006/relationships" id="262" r:id="R791ebd490f67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00433bf6f425e" /><Relationship Type="http://schemas.openxmlformats.org/officeDocument/2006/relationships/slide" Target="/ppt/slides/slide1.xml" Id="Rf1f47e52f51640b8" /><Relationship Type="http://schemas.openxmlformats.org/officeDocument/2006/relationships/slide" Target="/ppt/slides/slide2.xml" Id="Raa12cfc3afac4cfe" /><Relationship Type="http://schemas.openxmlformats.org/officeDocument/2006/relationships/slide" Target="/ppt/slides/slide3.xml" Id="R2e2111b136584254" /><Relationship Type="http://schemas.openxmlformats.org/officeDocument/2006/relationships/slide" Target="/ppt/slides/slide4.xml" Id="R1284cb5dcd0249f5" /><Relationship Type="http://schemas.openxmlformats.org/officeDocument/2006/relationships/slide" Target="/ppt/slides/slide5.xml" Id="R1b89341d61544c41" /><Relationship Type="http://schemas.openxmlformats.org/officeDocument/2006/relationships/slide" Target="/ppt/slides/slide6.xml" Id="R7fc1736325ec4503" /><Relationship Type="http://schemas.openxmlformats.org/officeDocument/2006/relationships/slide" Target="/ppt/slides/slide7.xml" Id="R791ebd490f67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d9b55987a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d80ff29ec4a9f" /><Relationship Type="http://schemas.openxmlformats.org/officeDocument/2006/relationships/theme" Target="/ppt/slideMasters/theme/theme1.xml" Id="R38aa16e8c107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1d80ff29ec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4bc20511f4e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64f2272bd4e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9a02f111249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839c6353847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d7955e7c345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3b2199bb04e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90489d5f340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 PROSJEKT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360 093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742 377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FREDRIK WINTHER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Drengsrudhagen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827 034 622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 PROSJEKT AS</a:t>
            </a:r>
          </a:p>
        </p:txBody>
      </p:sp>
    </p:spTree>
  </p:cSld>
  <p:clrMapOvr>
    <a:masterClrMapping xmlns:a="http://schemas.openxmlformats.org/drawingml/2006/main"/>
  </p:clrMapOvr>
</p:sld>
</file>