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e66e60eff4c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977948ad164cdb"/>
  </p:sldMasterIdLst>
  <p:sldIdLst>
    <p:sldId xmlns:r="http://schemas.openxmlformats.org/officeDocument/2006/relationships" id="256" r:id="R0b26edd399db4a89"/>
    <p:sldId xmlns:r="http://schemas.openxmlformats.org/officeDocument/2006/relationships" id="257" r:id="Rd4ef75648e8a4f26"/>
    <p:sldId xmlns:r="http://schemas.openxmlformats.org/officeDocument/2006/relationships" id="258" r:id="R54cae7b8d3764fc6"/>
    <p:sldId xmlns:r="http://schemas.openxmlformats.org/officeDocument/2006/relationships" id="259" r:id="Ra409e814717d4134"/>
    <p:sldId xmlns:r="http://schemas.openxmlformats.org/officeDocument/2006/relationships" id="260" r:id="R4e324ade36fa41e0"/>
    <p:sldId xmlns:r="http://schemas.openxmlformats.org/officeDocument/2006/relationships" id="261" r:id="R180413e2f4a04cc6"/>
    <p:sldId xmlns:r="http://schemas.openxmlformats.org/officeDocument/2006/relationships" id="262" r:id="Rcbb008dd42a8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77948ad164cdb" /><Relationship Type="http://schemas.openxmlformats.org/officeDocument/2006/relationships/slide" Target="/ppt/slides/slide1.xml" Id="R0b26edd399db4a89" /><Relationship Type="http://schemas.openxmlformats.org/officeDocument/2006/relationships/slide" Target="/ppt/slides/slide2.xml" Id="Rd4ef75648e8a4f26" /><Relationship Type="http://schemas.openxmlformats.org/officeDocument/2006/relationships/slide" Target="/ppt/slides/slide3.xml" Id="R54cae7b8d3764fc6" /><Relationship Type="http://schemas.openxmlformats.org/officeDocument/2006/relationships/slide" Target="/ppt/slides/slide4.xml" Id="Ra409e814717d4134" /><Relationship Type="http://schemas.openxmlformats.org/officeDocument/2006/relationships/slide" Target="/ppt/slides/slide5.xml" Id="R4e324ade36fa41e0" /><Relationship Type="http://schemas.openxmlformats.org/officeDocument/2006/relationships/slide" Target="/ppt/slides/slide6.xml" Id="R180413e2f4a04cc6" /><Relationship Type="http://schemas.openxmlformats.org/officeDocument/2006/relationships/slide" Target="/ppt/slides/slide7.xml" Id="Rcbb008dd42a8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6b0a4ba8c42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1ad7ec8484e13" /><Relationship Type="http://schemas.openxmlformats.org/officeDocument/2006/relationships/theme" Target="/ppt/slideMasters/theme/theme1.xml" Id="Rad9d0f38b9c449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71ad7ec8484e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1555e097e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c6dc11a434c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bcef6dec8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04d34a877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a7126a4b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0b6b6c04b41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e8afce3bd4a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KVANTIA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9 538 154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56 231 007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HAFA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827 070 092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