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6ef5c98a2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743202ea74669"/>
  </p:sldMasterIdLst>
  <p:sldIdLst>
    <p:sldId xmlns:r="http://schemas.openxmlformats.org/officeDocument/2006/relationships" id="256" r:id="R206f85dd60f449f3"/>
    <p:sldId xmlns:r="http://schemas.openxmlformats.org/officeDocument/2006/relationships" id="257" r:id="R3efd242b440d43fb"/>
    <p:sldId xmlns:r="http://schemas.openxmlformats.org/officeDocument/2006/relationships" id="258" r:id="R34ca5ca82ac24942"/>
    <p:sldId xmlns:r="http://schemas.openxmlformats.org/officeDocument/2006/relationships" id="259" r:id="R2645c05d74574898"/>
    <p:sldId xmlns:r="http://schemas.openxmlformats.org/officeDocument/2006/relationships" id="260" r:id="Rbec60074756245d0"/>
    <p:sldId xmlns:r="http://schemas.openxmlformats.org/officeDocument/2006/relationships" id="261" r:id="R5195c73900414972"/>
    <p:sldId xmlns:r="http://schemas.openxmlformats.org/officeDocument/2006/relationships" id="262" r:id="Rffd2a5ef94cd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743202ea74669" /><Relationship Type="http://schemas.openxmlformats.org/officeDocument/2006/relationships/slide" Target="/ppt/slides/slide1.xml" Id="R206f85dd60f449f3" /><Relationship Type="http://schemas.openxmlformats.org/officeDocument/2006/relationships/slide" Target="/ppt/slides/slide2.xml" Id="R3efd242b440d43fb" /><Relationship Type="http://schemas.openxmlformats.org/officeDocument/2006/relationships/slide" Target="/ppt/slides/slide3.xml" Id="R34ca5ca82ac24942" /><Relationship Type="http://schemas.openxmlformats.org/officeDocument/2006/relationships/slide" Target="/ppt/slides/slide4.xml" Id="R2645c05d74574898" /><Relationship Type="http://schemas.openxmlformats.org/officeDocument/2006/relationships/slide" Target="/ppt/slides/slide5.xml" Id="Rbec60074756245d0" /><Relationship Type="http://schemas.openxmlformats.org/officeDocument/2006/relationships/slide" Target="/ppt/slides/slide6.xml" Id="R5195c73900414972" /><Relationship Type="http://schemas.openxmlformats.org/officeDocument/2006/relationships/slide" Target="/ppt/slides/slide7.xml" Id="Rffd2a5ef94cd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dae84e3f0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7678fc32e4d2a" /><Relationship Type="http://schemas.openxmlformats.org/officeDocument/2006/relationships/theme" Target="/ppt/slideMasters/theme/theme1.xml" Id="Rf892d28518e6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7678fc32e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dc778f40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b95521675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ee9aa2438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f4897736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2730e1d52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6682b2a1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d3979e076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JUDITH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Judith Tystad, Oldervegen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827 109 932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