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ec212900c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08642d99a4130"/>
  </p:sldMasterIdLst>
  <p:sldIdLst>
    <p:sldId xmlns:r="http://schemas.openxmlformats.org/officeDocument/2006/relationships" id="256" r:id="R231da10087ab4677"/>
    <p:sldId xmlns:r="http://schemas.openxmlformats.org/officeDocument/2006/relationships" id="257" r:id="Rb9ad27f6cf584a22"/>
    <p:sldId xmlns:r="http://schemas.openxmlformats.org/officeDocument/2006/relationships" id="258" r:id="R32c42d25c314432a"/>
    <p:sldId xmlns:r="http://schemas.openxmlformats.org/officeDocument/2006/relationships" id="259" r:id="R8b3d9dff215346b2"/>
    <p:sldId xmlns:r="http://schemas.openxmlformats.org/officeDocument/2006/relationships" id="260" r:id="Rad57886235a1485b"/>
    <p:sldId xmlns:r="http://schemas.openxmlformats.org/officeDocument/2006/relationships" id="261" r:id="R168611d328754147"/>
    <p:sldId xmlns:r="http://schemas.openxmlformats.org/officeDocument/2006/relationships" id="262" r:id="R9997fa30369b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08642d99a4130" /><Relationship Type="http://schemas.openxmlformats.org/officeDocument/2006/relationships/slide" Target="/ppt/slides/slide1.xml" Id="R231da10087ab4677" /><Relationship Type="http://schemas.openxmlformats.org/officeDocument/2006/relationships/slide" Target="/ppt/slides/slide2.xml" Id="Rb9ad27f6cf584a22" /><Relationship Type="http://schemas.openxmlformats.org/officeDocument/2006/relationships/slide" Target="/ppt/slides/slide3.xml" Id="R32c42d25c314432a" /><Relationship Type="http://schemas.openxmlformats.org/officeDocument/2006/relationships/slide" Target="/ppt/slides/slide4.xml" Id="R8b3d9dff215346b2" /><Relationship Type="http://schemas.openxmlformats.org/officeDocument/2006/relationships/slide" Target="/ppt/slides/slide5.xml" Id="Rad57886235a1485b" /><Relationship Type="http://schemas.openxmlformats.org/officeDocument/2006/relationships/slide" Target="/ppt/slides/slide6.xml" Id="R168611d328754147" /><Relationship Type="http://schemas.openxmlformats.org/officeDocument/2006/relationships/slide" Target="/ppt/slides/slide7.xml" Id="R9997fa30369b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17b561e63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181c392c4423" /><Relationship Type="http://schemas.openxmlformats.org/officeDocument/2006/relationships/theme" Target="/ppt/slideMasters/theme/theme1.xml" Id="R16aa73d16139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c181c392c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56de5003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47f55d084d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90c9f52d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42698e9e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6d18336f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a3c252db4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f1e92812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HOLDING 1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21 573 353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70 922 170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 INVEST AS  –  37,9 %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GODAGER INVEST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TRASS INVEST AS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MDK HOLDING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Hagen og Godager AS, Stensrudvegen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827 111 082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HOLDING 1 AS</a:t>
            </a:r>
          </a:p>
        </p:txBody>
      </p:sp>
    </p:spTree>
  </p:cSld>
  <p:clrMapOvr>
    <a:masterClrMapping xmlns:a="http://schemas.openxmlformats.org/drawingml/2006/main"/>
  </p:clrMapOvr>
</p:sld>
</file>