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2240c2954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548d35fb546f9"/>
  </p:sldMasterIdLst>
  <p:sldIdLst>
    <p:sldId xmlns:r="http://schemas.openxmlformats.org/officeDocument/2006/relationships" id="256" r:id="Rc3f7eec377464a24"/>
    <p:sldId xmlns:r="http://schemas.openxmlformats.org/officeDocument/2006/relationships" id="257" r:id="Rdb06612b349a4ade"/>
    <p:sldId xmlns:r="http://schemas.openxmlformats.org/officeDocument/2006/relationships" id="258" r:id="R3c943be7d1104ecc"/>
    <p:sldId xmlns:r="http://schemas.openxmlformats.org/officeDocument/2006/relationships" id="259" r:id="R11de168361db4a3c"/>
    <p:sldId xmlns:r="http://schemas.openxmlformats.org/officeDocument/2006/relationships" id="260" r:id="R8ae1b852fa5a4de9"/>
    <p:sldId xmlns:r="http://schemas.openxmlformats.org/officeDocument/2006/relationships" id="261" r:id="R0fde2015f39b41b5"/>
    <p:sldId xmlns:r="http://schemas.openxmlformats.org/officeDocument/2006/relationships" id="262" r:id="Rd9fcec53e8ba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548d35fb546f9" /><Relationship Type="http://schemas.openxmlformats.org/officeDocument/2006/relationships/slide" Target="/ppt/slides/slide1.xml" Id="Rc3f7eec377464a24" /><Relationship Type="http://schemas.openxmlformats.org/officeDocument/2006/relationships/slide" Target="/ppt/slides/slide2.xml" Id="Rdb06612b349a4ade" /><Relationship Type="http://schemas.openxmlformats.org/officeDocument/2006/relationships/slide" Target="/ppt/slides/slide3.xml" Id="R3c943be7d1104ecc" /><Relationship Type="http://schemas.openxmlformats.org/officeDocument/2006/relationships/slide" Target="/ppt/slides/slide4.xml" Id="R11de168361db4a3c" /><Relationship Type="http://schemas.openxmlformats.org/officeDocument/2006/relationships/slide" Target="/ppt/slides/slide5.xml" Id="R8ae1b852fa5a4de9" /><Relationship Type="http://schemas.openxmlformats.org/officeDocument/2006/relationships/slide" Target="/ppt/slides/slide6.xml" Id="R0fde2015f39b41b5" /><Relationship Type="http://schemas.openxmlformats.org/officeDocument/2006/relationships/slide" Target="/ppt/slides/slide7.xml" Id="Rd9fcec53e8ba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640309669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32fde96b447c" /><Relationship Type="http://schemas.openxmlformats.org/officeDocument/2006/relationships/theme" Target="/ppt/slideMasters/theme/theme1.xml" Id="Re21200b4540c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832fde96b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18a209f9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661e34df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a994e5e8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7e21b88b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a57ae0d9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7f73e777e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5e52324f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