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5e7cac25a542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59d6dcdab247e6"/>
  </p:sldMasterIdLst>
  <p:sldIdLst>
    <p:sldId xmlns:r="http://schemas.openxmlformats.org/officeDocument/2006/relationships" id="256" r:id="Rd7888858a18848e3"/>
    <p:sldId xmlns:r="http://schemas.openxmlformats.org/officeDocument/2006/relationships" id="257" r:id="R54c1a92223c14f5a"/>
    <p:sldId xmlns:r="http://schemas.openxmlformats.org/officeDocument/2006/relationships" id="258" r:id="R77645580b83b45d1"/>
    <p:sldId xmlns:r="http://schemas.openxmlformats.org/officeDocument/2006/relationships" id="259" r:id="Rf92b5a170bcf40fb"/>
    <p:sldId xmlns:r="http://schemas.openxmlformats.org/officeDocument/2006/relationships" id="260" r:id="Ra4932f71fb72402f"/>
    <p:sldId xmlns:r="http://schemas.openxmlformats.org/officeDocument/2006/relationships" id="261" r:id="R75676c3f362a4606"/>
    <p:sldId xmlns:r="http://schemas.openxmlformats.org/officeDocument/2006/relationships" id="262" r:id="R1a661ffd74004b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59d6dcdab247e6" /><Relationship Type="http://schemas.openxmlformats.org/officeDocument/2006/relationships/slide" Target="/ppt/slides/slide1.xml" Id="Rd7888858a18848e3" /><Relationship Type="http://schemas.openxmlformats.org/officeDocument/2006/relationships/slide" Target="/ppt/slides/slide2.xml" Id="R54c1a92223c14f5a" /><Relationship Type="http://schemas.openxmlformats.org/officeDocument/2006/relationships/slide" Target="/ppt/slides/slide3.xml" Id="R77645580b83b45d1" /><Relationship Type="http://schemas.openxmlformats.org/officeDocument/2006/relationships/slide" Target="/ppt/slides/slide4.xml" Id="Rf92b5a170bcf40fb" /><Relationship Type="http://schemas.openxmlformats.org/officeDocument/2006/relationships/slide" Target="/ppt/slides/slide5.xml" Id="Ra4932f71fb72402f" /><Relationship Type="http://schemas.openxmlformats.org/officeDocument/2006/relationships/slide" Target="/ppt/slides/slide6.xml" Id="R75676c3f362a4606" /><Relationship Type="http://schemas.openxmlformats.org/officeDocument/2006/relationships/slide" Target="/ppt/slides/slide7.xml" Id="R1a661ffd74004b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39e8a3773f4e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d2fa6b8a64fb7" /><Relationship Type="http://schemas.openxmlformats.org/officeDocument/2006/relationships/theme" Target="/ppt/slideMasters/theme/theme1.xml" Id="R689afabe97f748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6d2fa6b8a64f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de471229e45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41709c58548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e815aa8c949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5606fe07e4f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66e805bf847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9fc56df7b49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0a790efb445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TRIVEST AS ble etablert [år] og holder til i Ågotnes.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−415 136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22 138 964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52 733 769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68 572 908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3A HOLDING AS  –  84,4 %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MISJE INVEST AS  –  11,5 %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REALCAP HOLDING AS  –  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Bleivassvegen 107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5347 Ågotnes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827 218 162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TRIVEST AS</a:t>
            </a:r>
          </a:p>
        </p:txBody>
      </p:sp>
    </p:spTree>
  </p:cSld>
  <p:clrMapOvr>
    <a:masterClrMapping xmlns:a="http://schemas.openxmlformats.org/drawingml/2006/main"/>
  </p:clrMapOvr>
</p:sld>
</file>