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721caae0cf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6579d36a284ddc"/>
  </p:sldMasterIdLst>
  <p:sldIdLst>
    <p:sldId xmlns:r="http://schemas.openxmlformats.org/officeDocument/2006/relationships" id="256" r:id="R3c71d307a6624edf"/>
    <p:sldId xmlns:r="http://schemas.openxmlformats.org/officeDocument/2006/relationships" id="257" r:id="R252cea14a50e43c9"/>
    <p:sldId xmlns:r="http://schemas.openxmlformats.org/officeDocument/2006/relationships" id="258" r:id="R584c456e4a5c4996"/>
    <p:sldId xmlns:r="http://schemas.openxmlformats.org/officeDocument/2006/relationships" id="259" r:id="R62c5008013e34c37"/>
    <p:sldId xmlns:r="http://schemas.openxmlformats.org/officeDocument/2006/relationships" id="260" r:id="R63d9179f77324546"/>
    <p:sldId xmlns:r="http://schemas.openxmlformats.org/officeDocument/2006/relationships" id="261" r:id="R7ff52e7715c14b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579d36a284ddc" /><Relationship Type="http://schemas.openxmlformats.org/officeDocument/2006/relationships/slide" Target="/ppt/slides/slide1.xml" Id="R3c71d307a6624edf" /><Relationship Type="http://schemas.openxmlformats.org/officeDocument/2006/relationships/slide" Target="/ppt/slides/slide2.xml" Id="R252cea14a50e43c9" /><Relationship Type="http://schemas.openxmlformats.org/officeDocument/2006/relationships/slide" Target="/ppt/slides/slide3.xml" Id="R584c456e4a5c4996" /><Relationship Type="http://schemas.openxmlformats.org/officeDocument/2006/relationships/slide" Target="/ppt/slides/slide4.xml" Id="R62c5008013e34c37" /><Relationship Type="http://schemas.openxmlformats.org/officeDocument/2006/relationships/slide" Target="/ppt/slides/slide5.xml" Id="R63d9179f77324546" /><Relationship Type="http://schemas.openxmlformats.org/officeDocument/2006/relationships/slide" Target="/ppt/slides/slide6.xml" Id="R7ff52e7715c14b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5340c7f4a47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1787d77d44702" /><Relationship Type="http://schemas.openxmlformats.org/officeDocument/2006/relationships/theme" Target="/ppt/slideMasters/theme/theme1.xml" Id="R8ee2937c00bd41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d1787d77d447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10cdfa62c43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716bdb02442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07e71a9ab43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bae905cd146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d17e1c2fd45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dc00e79f844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3BYGG-TAK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3BYGG-TAK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3BYGG-TAK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3BYGG-TAK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3BYGG-TAK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3BYGG-TAK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724 244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3BYGG-TAK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Røllesveien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3074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827 366 552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3BYGG-TAK AS</a:t>
            </a:r>
          </a:p>
        </p:txBody>
      </p:sp>
    </p:spTree>
  </p:cSld>
  <p:clrMapOvr>
    <a:masterClrMapping xmlns:a="http://schemas.openxmlformats.org/drawingml/2006/main"/>
  </p:clrMapOvr>
</p:sld>
</file>