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cdba22c38542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7257333ace45b2"/>
  </p:sldMasterIdLst>
  <p:sldIdLst>
    <p:sldId xmlns:r="http://schemas.openxmlformats.org/officeDocument/2006/relationships" id="256" r:id="R6bf02cbb93fb4227"/>
    <p:sldId xmlns:r="http://schemas.openxmlformats.org/officeDocument/2006/relationships" id="257" r:id="R12ad61515b66461a"/>
    <p:sldId xmlns:r="http://schemas.openxmlformats.org/officeDocument/2006/relationships" id="258" r:id="R8d77e13d4e184129"/>
    <p:sldId xmlns:r="http://schemas.openxmlformats.org/officeDocument/2006/relationships" id="259" r:id="R3d7b9ed113e04385"/>
    <p:sldId xmlns:r="http://schemas.openxmlformats.org/officeDocument/2006/relationships" id="260" r:id="R878ebf4d93834c11"/>
    <p:sldId xmlns:r="http://schemas.openxmlformats.org/officeDocument/2006/relationships" id="261" r:id="R6d40504955504a42"/>
    <p:sldId xmlns:r="http://schemas.openxmlformats.org/officeDocument/2006/relationships" id="262" r:id="R9f6b6f854ed844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257333ace45b2" /><Relationship Type="http://schemas.openxmlformats.org/officeDocument/2006/relationships/slide" Target="/ppt/slides/slide1.xml" Id="R6bf02cbb93fb4227" /><Relationship Type="http://schemas.openxmlformats.org/officeDocument/2006/relationships/slide" Target="/ppt/slides/slide2.xml" Id="R12ad61515b66461a" /><Relationship Type="http://schemas.openxmlformats.org/officeDocument/2006/relationships/slide" Target="/ppt/slides/slide3.xml" Id="R8d77e13d4e184129" /><Relationship Type="http://schemas.openxmlformats.org/officeDocument/2006/relationships/slide" Target="/ppt/slides/slide4.xml" Id="R3d7b9ed113e04385" /><Relationship Type="http://schemas.openxmlformats.org/officeDocument/2006/relationships/slide" Target="/ppt/slides/slide5.xml" Id="R878ebf4d93834c11" /><Relationship Type="http://schemas.openxmlformats.org/officeDocument/2006/relationships/slide" Target="/ppt/slides/slide6.xml" Id="R6d40504955504a42" /><Relationship Type="http://schemas.openxmlformats.org/officeDocument/2006/relationships/slide" Target="/ppt/slides/slide7.xml" Id="R9f6b6f854ed844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753b50a5d4b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e3382c4ab49fb" /><Relationship Type="http://schemas.openxmlformats.org/officeDocument/2006/relationships/theme" Target="/ppt/slideMasters/theme/theme1.xml" Id="R4fcb2c8e36d948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e3382c4ab49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488985f5246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7763c034543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c1477dd4a41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efccc888d49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b1d0a345a46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c30df9893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ad064c67441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B&amp;G 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B&amp;G STEIN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−2 188 159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−2 741 175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−3 063 055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23 876 083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B&amp;G ANLEGG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Gismerøyveien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827 398 292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STEIN AS</a:t>
            </a:r>
          </a:p>
        </p:txBody>
      </p:sp>
    </p:spTree>
  </p:cSld>
  <p:clrMapOvr>
    <a:masterClrMapping xmlns:a="http://schemas.openxmlformats.org/drawingml/2006/main"/>
  </p:clrMapOvr>
</p:sld>
</file>