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6ee847d86241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b5e2bd27584abf"/>
  </p:sldMasterIdLst>
  <p:sldIdLst>
    <p:sldId xmlns:r="http://schemas.openxmlformats.org/officeDocument/2006/relationships" id="256" r:id="R582cbd70e4514436"/>
    <p:sldId xmlns:r="http://schemas.openxmlformats.org/officeDocument/2006/relationships" id="257" r:id="R5aa34940e0964319"/>
    <p:sldId xmlns:r="http://schemas.openxmlformats.org/officeDocument/2006/relationships" id="258" r:id="Rfd19d38c60734188"/>
    <p:sldId xmlns:r="http://schemas.openxmlformats.org/officeDocument/2006/relationships" id="259" r:id="Rc8f3c44c8cb84956"/>
    <p:sldId xmlns:r="http://schemas.openxmlformats.org/officeDocument/2006/relationships" id="260" r:id="Rb36ebe1d90fe403a"/>
    <p:sldId xmlns:r="http://schemas.openxmlformats.org/officeDocument/2006/relationships" id="261" r:id="R4432315439334668"/>
    <p:sldId xmlns:r="http://schemas.openxmlformats.org/officeDocument/2006/relationships" id="262" r:id="Re7b64370933c42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b5e2bd27584abf" /><Relationship Type="http://schemas.openxmlformats.org/officeDocument/2006/relationships/slide" Target="/ppt/slides/slide1.xml" Id="R582cbd70e4514436" /><Relationship Type="http://schemas.openxmlformats.org/officeDocument/2006/relationships/slide" Target="/ppt/slides/slide2.xml" Id="R5aa34940e0964319" /><Relationship Type="http://schemas.openxmlformats.org/officeDocument/2006/relationships/slide" Target="/ppt/slides/slide3.xml" Id="Rfd19d38c60734188" /><Relationship Type="http://schemas.openxmlformats.org/officeDocument/2006/relationships/slide" Target="/ppt/slides/slide4.xml" Id="Rc8f3c44c8cb84956" /><Relationship Type="http://schemas.openxmlformats.org/officeDocument/2006/relationships/slide" Target="/ppt/slides/slide5.xml" Id="Rb36ebe1d90fe403a" /><Relationship Type="http://schemas.openxmlformats.org/officeDocument/2006/relationships/slide" Target="/ppt/slides/slide6.xml" Id="R4432315439334668" /><Relationship Type="http://schemas.openxmlformats.org/officeDocument/2006/relationships/slide" Target="/ppt/slides/slide7.xml" Id="Re7b64370933c42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14c3d66f964e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bd20f2487424d" /><Relationship Type="http://schemas.openxmlformats.org/officeDocument/2006/relationships/theme" Target="/ppt/slideMasters/theme/theme1.xml" Id="R598a320f040b4c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ebd20f248742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3955c5d8d4a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5fbf3806f4a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9a975652747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1361864fd40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9cbbb41bb4d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03af0801e4a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fd7c50f354f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DAG-JØRAN VANGEN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DAG-JØRAN VANGEN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DAG-JØRAN VANGEN HOLDING AS ble etablert [år] og holder til i Andenes.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DAG-JØRAN VANGEN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DAG-JØRAN VANGEN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DAG-JØRAN VANGEN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595 591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DAG-JØRAN VANGEN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VANGEN DAG-JØRAN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DAG-JØRAN VANGEN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Nansensgate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8480 Andenes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827 404 012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DAG-JØRAN VANGEN HOLDING AS</a:t>
            </a:r>
          </a:p>
        </p:txBody>
      </p:sp>
    </p:spTree>
  </p:cSld>
  <p:clrMapOvr>
    <a:masterClrMapping xmlns:a="http://schemas.openxmlformats.org/drawingml/2006/main"/>
  </p:clrMapOvr>
</p:sld>
</file>