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4c73be9e4942c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fc451f857e450c"/>
  </p:sldMasterIdLst>
  <p:sldIdLst>
    <p:sldId xmlns:r="http://schemas.openxmlformats.org/officeDocument/2006/relationships" id="256" r:id="R300b970aa2d74493"/>
    <p:sldId xmlns:r="http://schemas.openxmlformats.org/officeDocument/2006/relationships" id="257" r:id="R77e2290d8c984a39"/>
    <p:sldId xmlns:r="http://schemas.openxmlformats.org/officeDocument/2006/relationships" id="258" r:id="Rfe800de8680e49a7"/>
    <p:sldId xmlns:r="http://schemas.openxmlformats.org/officeDocument/2006/relationships" id="259" r:id="Ra3567230cad14158"/>
    <p:sldId xmlns:r="http://schemas.openxmlformats.org/officeDocument/2006/relationships" id="260" r:id="Rb398b5a3ff884e2f"/>
    <p:sldId xmlns:r="http://schemas.openxmlformats.org/officeDocument/2006/relationships" id="261" r:id="R227f15e683db4f10"/>
    <p:sldId xmlns:r="http://schemas.openxmlformats.org/officeDocument/2006/relationships" id="262" r:id="R7f71540306ec48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fc451f857e450c" /><Relationship Type="http://schemas.openxmlformats.org/officeDocument/2006/relationships/slide" Target="/ppt/slides/slide1.xml" Id="R300b970aa2d74493" /><Relationship Type="http://schemas.openxmlformats.org/officeDocument/2006/relationships/slide" Target="/ppt/slides/slide2.xml" Id="R77e2290d8c984a39" /><Relationship Type="http://schemas.openxmlformats.org/officeDocument/2006/relationships/slide" Target="/ppt/slides/slide3.xml" Id="Rfe800de8680e49a7" /><Relationship Type="http://schemas.openxmlformats.org/officeDocument/2006/relationships/slide" Target="/ppt/slides/slide4.xml" Id="Ra3567230cad14158" /><Relationship Type="http://schemas.openxmlformats.org/officeDocument/2006/relationships/slide" Target="/ppt/slides/slide5.xml" Id="Rb398b5a3ff884e2f" /><Relationship Type="http://schemas.openxmlformats.org/officeDocument/2006/relationships/slide" Target="/ppt/slides/slide6.xml" Id="R227f15e683db4f10" /><Relationship Type="http://schemas.openxmlformats.org/officeDocument/2006/relationships/slide" Target="/ppt/slides/slide7.xml" Id="R7f71540306ec48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5573def84b42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8e55ad77924936" /><Relationship Type="http://schemas.openxmlformats.org/officeDocument/2006/relationships/theme" Target="/ppt/slideMasters/theme/theme1.xml" Id="R5f9a457698cb40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8e55ad779249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3053978cbc4d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e089a3115549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1b825a35f64b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a1c25b2e2b4a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783b829f224c7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723036ef80427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364f2174a14c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HUNDSEID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HUNDSEID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HUNDSEID AS ble etablert [år] og holder til i Etne.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HUNDSEID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HUNDSEID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HUNDSEID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−43 895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347 795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1 110 567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1 129 106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HUNDSEID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SØRHEIM HUNDSEID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HUNDSEID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Sørheimsvegen 145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5590 Etne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827 434 752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HUNDSEID AS</a:t>
            </a:r>
          </a:p>
        </p:txBody>
      </p:sp>
    </p:spTree>
  </p:cSld>
  <p:clrMapOvr>
    <a:masterClrMapping xmlns:a="http://schemas.openxmlformats.org/drawingml/2006/main"/>
  </p:clrMapOvr>
</p:sld>
</file>