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90de3d86e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7554b049a4116"/>
  </p:sldMasterIdLst>
  <p:sldIdLst>
    <p:sldId xmlns:r="http://schemas.openxmlformats.org/officeDocument/2006/relationships" id="256" r:id="R5363f8d6c06f45ea"/>
    <p:sldId xmlns:r="http://schemas.openxmlformats.org/officeDocument/2006/relationships" id="257" r:id="Rb82d322d36d84b22"/>
    <p:sldId xmlns:r="http://schemas.openxmlformats.org/officeDocument/2006/relationships" id="258" r:id="R1f4023181d2c455c"/>
    <p:sldId xmlns:r="http://schemas.openxmlformats.org/officeDocument/2006/relationships" id="259" r:id="R3cdbffff5aa14103"/>
    <p:sldId xmlns:r="http://schemas.openxmlformats.org/officeDocument/2006/relationships" id="260" r:id="R5d47aa50febf4338"/>
    <p:sldId xmlns:r="http://schemas.openxmlformats.org/officeDocument/2006/relationships" id="261" r:id="Rc8e3271657d9450e"/>
    <p:sldId xmlns:r="http://schemas.openxmlformats.org/officeDocument/2006/relationships" id="262" r:id="Rca8fe3f3dd7f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7554b049a4116" /><Relationship Type="http://schemas.openxmlformats.org/officeDocument/2006/relationships/slide" Target="/ppt/slides/slide1.xml" Id="R5363f8d6c06f45ea" /><Relationship Type="http://schemas.openxmlformats.org/officeDocument/2006/relationships/slide" Target="/ppt/slides/slide2.xml" Id="Rb82d322d36d84b22" /><Relationship Type="http://schemas.openxmlformats.org/officeDocument/2006/relationships/slide" Target="/ppt/slides/slide3.xml" Id="R1f4023181d2c455c" /><Relationship Type="http://schemas.openxmlformats.org/officeDocument/2006/relationships/slide" Target="/ppt/slides/slide4.xml" Id="R3cdbffff5aa14103" /><Relationship Type="http://schemas.openxmlformats.org/officeDocument/2006/relationships/slide" Target="/ppt/slides/slide5.xml" Id="R5d47aa50febf4338" /><Relationship Type="http://schemas.openxmlformats.org/officeDocument/2006/relationships/slide" Target="/ppt/slides/slide6.xml" Id="Rc8e3271657d9450e" /><Relationship Type="http://schemas.openxmlformats.org/officeDocument/2006/relationships/slide" Target="/ppt/slides/slide7.xml" Id="Rca8fe3f3dd7f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5b5669aa3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d3efc344405b" /><Relationship Type="http://schemas.openxmlformats.org/officeDocument/2006/relationships/theme" Target="/ppt/slideMasters/theme/theme1.xml" Id="R16b441d6e089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ed3efc344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7daa12a0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21ce8d15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f6aa24870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39e418d6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941ad851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6e795d6c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9fe95509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KVINA MASKIN AS ble etablert [år] og holder til i Øyestranda.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154 385 970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8 682 280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6 887 757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12 497 948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56 555 325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KVINA MASKIN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4484 Øyestranda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827 439 762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KVINA MASKIN AS</a:t>
            </a:r>
          </a:p>
        </p:txBody>
      </p:sp>
    </p:spTree>
  </p:cSld>
  <p:clrMapOvr>
    <a:masterClrMapping xmlns:a="http://schemas.openxmlformats.org/drawingml/2006/main"/>
  </p:clrMapOvr>
</p:sld>
</file>