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94086817340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30c90b3834722"/>
  </p:sldMasterIdLst>
  <p:sldIdLst>
    <p:sldId xmlns:r="http://schemas.openxmlformats.org/officeDocument/2006/relationships" id="256" r:id="Rfffb853b45a748d9"/>
    <p:sldId xmlns:r="http://schemas.openxmlformats.org/officeDocument/2006/relationships" id="257" r:id="Rbd5fceb926804353"/>
    <p:sldId xmlns:r="http://schemas.openxmlformats.org/officeDocument/2006/relationships" id="258" r:id="Rcb758e597d0e43fd"/>
    <p:sldId xmlns:r="http://schemas.openxmlformats.org/officeDocument/2006/relationships" id="259" r:id="Rbd1b6f950e764c9d"/>
    <p:sldId xmlns:r="http://schemas.openxmlformats.org/officeDocument/2006/relationships" id="260" r:id="R415bd775474143b5"/>
    <p:sldId xmlns:r="http://schemas.openxmlformats.org/officeDocument/2006/relationships" id="261" r:id="R87c90af7e6404a1c"/>
    <p:sldId xmlns:r="http://schemas.openxmlformats.org/officeDocument/2006/relationships" id="262" r:id="R504b7912d57f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30c90b3834722" /><Relationship Type="http://schemas.openxmlformats.org/officeDocument/2006/relationships/slide" Target="/ppt/slides/slide1.xml" Id="Rfffb853b45a748d9" /><Relationship Type="http://schemas.openxmlformats.org/officeDocument/2006/relationships/slide" Target="/ppt/slides/slide2.xml" Id="Rbd5fceb926804353" /><Relationship Type="http://schemas.openxmlformats.org/officeDocument/2006/relationships/slide" Target="/ppt/slides/slide3.xml" Id="Rcb758e597d0e43fd" /><Relationship Type="http://schemas.openxmlformats.org/officeDocument/2006/relationships/slide" Target="/ppt/slides/slide4.xml" Id="Rbd1b6f950e764c9d" /><Relationship Type="http://schemas.openxmlformats.org/officeDocument/2006/relationships/slide" Target="/ppt/slides/slide5.xml" Id="R415bd775474143b5" /><Relationship Type="http://schemas.openxmlformats.org/officeDocument/2006/relationships/slide" Target="/ppt/slides/slide6.xml" Id="R87c90af7e6404a1c" /><Relationship Type="http://schemas.openxmlformats.org/officeDocument/2006/relationships/slide" Target="/ppt/slides/slide7.xml" Id="R504b7912d57f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c425d5a5c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f38e63499416a" /><Relationship Type="http://schemas.openxmlformats.org/officeDocument/2006/relationships/theme" Target="/ppt/slideMasters/theme/theme1.xml" Id="Rece1cc463caf45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ef38e63499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aa87849bc40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c5eef3569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6665de6dc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c71af95a1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25d34c4d9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64fa3534447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350639df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GRUNNLINK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GRUNNLINK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20 734 023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10 454 384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Oreveien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827 469 262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GRUNNLINK AS</a:t>
            </a:r>
          </a:p>
        </p:txBody>
      </p:sp>
    </p:spTree>
  </p:cSld>
  <p:clrMapOvr>
    <a:masterClrMapping xmlns:a="http://schemas.openxmlformats.org/drawingml/2006/main"/>
  </p:clrMapOvr>
</p:sld>
</file>