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9c6b58ff5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9b247c86a4e92"/>
  </p:sldMasterIdLst>
  <p:sldIdLst>
    <p:sldId xmlns:r="http://schemas.openxmlformats.org/officeDocument/2006/relationships" id="256" r:id="R8ad6b0d8a6d342f6"/>
    <p:sldId xmlns:r="http://schemas.openxmlformats.org/officeDocument/2006/relationships" id="257" r:id="Rad6dcb09fa22423c"/>
    <p:sldId xmlns:r="http://schemas.openxmlformats.org/officeDocument/2006/relationships" id="258" r:id="R5a800cbc315343ed"/>
    <p:sldId xmlns:r="http://schemas.openxmlformats.org/officeDocument/2006/relationships" id="259" r:id="R041aa98154ea4a88"/>
    <p:sldId xmlns:r="http://schemas.openxmlformats.org/officeDocument/2006/relationships" id="260" r:id="R05ccdebb6fbc46f6"/>
    <p:sldId xmlns:r="http://schemas.openxmlformats.org/officeDocument/2006/relationships" id="261" r:id="R010879cdb4db454d"/>
    <p:sldId xmlns:r="http://schemas.openxmlformats.org/officeDocument/2006/relationships" id="262" r:id="R346c2e6d6f07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9b247c86a4e92" /><Relationship Type="http://schemas.openxmlformats.org/officeDocument/2006/relationships/slide" Target="/ppt/slides/slide1.xml" Id="R8ad6b0d8a6d342f6" /><Relationship Type="http://schemas.openxmlformats.org/officeDocument/2006/relationships/slide" Target="/ppt/slides/slide2.xml" Id="Rad6dcb09fa22423c" /><Relationship Type="http://schemas.openxmlformats.org/officeDocument/2006/relationships/slide" Target="/ppt/slides/slide3.xml" Id="R5a800cbc315343ed" /><Relationship Type="http://schemas.openxmlformats.org/officeDocument/2006/relationships/slide" Target="/ppt/slides/slide4.xml" Id="R041aa98154ea4a88" /><Relationship Type="http://schemas.openxmlformats.org/officeDocument/2006/relationships/slide" Target="/ppt/slides/slide5.xml" Id="R05ccdebb6fbc46f6" /><Relationship Type="http://schemas.openxmlformats.org/officeDocument/2006/relationships/slide" Target="/ppt/slides/slide6.xml" Id="R010879cdb4db454d" /><Relationship Type="http://schemas.openxmlformats.org/officeDocument/2006/relationships/slide" Target="/ppt/slides/slide7.xml" Id="R346c2e6d6f07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d92f93b6c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f0e88e4994d29" /><Relationship Type="http://schemas.openxmlformats.org/officeDocument/2006/relationships/theme" Target="/ppt/slideMasters/theme/theme1.xml" Id="Re684bb9cf7f3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f0e88e499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8b6dc106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49074779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864e5469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3a8e36174e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1bb34fffb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16d65a9a48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49db0eddc4c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WESTGAARD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WESTGAARD VVS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1 107 990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WESTGAARD ANDERS HOLM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VVS AS</a:t>
            </a:r>
          </a:p>
        </p:txBody>
      </p:sp>
    </p:spTree>
  </p:cSld>
  <p:clrMapOvr>
    <a:masterClrMapping xmlns:a="http://schemas.openxmlformats.org/drawingml/2006/main"/>
  </p:clrMapOvr>
</p:sld>
</file>