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c772882dc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30707b3954def"/>
  </p:sldMasterIdLst>
  <p:sldIdLst>
    <p:sldId xmlns:r="http://schemas.openxmlformats.org/officeDocument/2006/relationships" id="256" r:id="R7b4bede8d7a2413b"/>
    <p:sldId xmlns:r="http://schemas.openxmlformats.org/officeDocument/2006/relationships" id="257" r:id="R03e4e7dd98c845e7"/>
    <p:sldId xmlns:r="http://schemas.openxmlformats.org/officeDocument/2006/relationships" id="258" r:id="R3cc24ae29f0f4fbf"/>
    <p:sldId xmlns:r="http://schemas.openxmlformats.org/officeDocument/2006/relationships" id="259" r:id="Redea8426095b4fb4"/>
    <p:sldId xmlns:r="http://schemas.openxmlformats.org/officeDocument/2006/relationships" id="260" r:id="R99969daf24614f67"/>
    <p:sldId xmlns:r="http://schemas.openxmlformats.org/officeDocument/2006/relationships" id="261" r:id="R6c420467e9024700"/>
    <p:sldId xmlns:r="http://schemas.openxmlformats.org/officeDocument/2006/relationships" id="262" r:id="R8c1d6877b05e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30707b3954def" /><Relationship Type="http://schemas.openxmlformats.org/officeDocument/2006/relationships/slide" Target="/ppt/slides/slide1.xml" Id="R7b4bede8d7a2413b" /><Relationship Type="http://schemas.openxmlformats.org/officeDocument/2006/relationships/slide" Target="/ppt/slides/slide2.xml" Id="R03e4e7dd98c845e7" /><Relationship Type="http://schemas.openxmlformats.org/officeDocument/2006/relationships/slide" Target="/ppt/slides/slide3.xml" Id="R3cc24ae29f0f4fbf" /><Relationship Type="http://schemas.openxmlformats.org/officeDocument/2006/relationships/slide" Target="/ppt/slides/slide4.xml" Id="Redea8426095b4fb4" /><Relationship Type="http://schemas.openxmlformats.org/officeDocument/2006/relationships/slide" Target="/ppt/slides/slide5.xml" Id="R99969daf24614f67" /><Relationship Type="http://schemas.openxmlformats.org/officeDocument/2006/relationships/slide" Target="/ppt/slides/slide6.xml" Id="R6c420467e9024700" /><Relationship Type="http://schemas.openxmlformats.org/officeDocument/2006/relationships/slide" Target="/ppt/slides/slide7.xml" Id="R8c1d6877b05e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b1fd6824f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7d73a976d4084" /><Relationship Type="http://schemas.openxmlformats.org/officeDocument/2006/relationships/theme" Target="/ppt/slideMasters/theme/theme1.xml" Id="Racdd146873204b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7d73a976d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62dff41be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8e75f970a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3141590be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503b3f48c44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92b9c70c6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e228b4d014d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259d4b80b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FRIEDBERG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FRIEDBERG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340 503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ØYRA FRIEDBERG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827 498 882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FRIEDBERG INVEST AS</a:t>
            </a:r>
          </a:p>
        </p:txBody>
      </p:sp>
    </p:spTree>
  </p:cSld>
  <p:clrMapOvr>
    <a:masterClrMapping xmlns:a="http://schemas.openxmlformats.org/drawingml/2006/main"/>
  </p:clrMapOvr>
</p:sld>
</file>