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9a4380926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92f3d037c4614"/>
  </p:sldMasterIdLst>
  <p:sldIdLst>
    <p:sldId xmlns:r="http://schemas.openxmlformats.org/officeDocument/2006/relationships" id="256" r:id="R696b3e8d64f74838"/>
    <p:sldId xmlns:r="http://schemas.openxmlformats.org/officeDocument/2006/relationships" id="257" r:id="Rbb8ab07b73ff4153"/>
    <p:sldId xmlns:r="http://schemas.openxmlformats.org/officeDocument/2006/relationships" id="258" r:id="Rbbe338ad6b754cae"/>
    <p:sldId xmlns:r="http://schemas.openxmlformats.org/officeDocument/2006/relationships" id="259" r:id="R5ac30ed6dc3e4817"/>
    <p:sldId xmlns:r="http://schemas.openxmlformats.org/officeDocument/2006/relationships" id="260" r:id="R6d48adda20594054"/>
    <p:sldId xmlns:r="http://schemas.openxmlformats.org/officeDocument/2006/relationships" id="261" r:id="R96adf82f752d4cfb"/>
    <p:sldId xmlns:r="http://schemas.openxmlformats.org/officeDocument/2006/relationships" id="262" r:id="R79c414c89806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92f3d037c4614" /><Relationship Type="http://schemas.openxmlformats.org/officeDocument/2006/relationships/slide" Target="/ppt/slides/slide1.xml" Id="R696b3e8d64f74838" /><Relationship Type="http://schemas.openxmlformats.org/officeDocument/2006/relationships/slide" Target="/ppt/slides/slide2.xml" Id="Rbb8ab07b73ff4153" /><Relationship Type="http://schemas.openxmlformats.org/officeDocument/2006/relationships/slide" Target="/ppt/slides/slide3.xml" Id="Rbbe338ad6b754cae" /><Relationship Type="http://schemas.openxmlformats.org/officeDocument/2006/relationships/slide" Target="/ppt/slides/slide4.xml" Id="R5ac30ed6dc3e4817" /><Relationship Type="http://schemas.openxmlformats.org/officeDocument/2006/relationships/slide" Target="/ppt/slides/slide5.xml" Id="R6d48adda20594054" /><Relationship Type="http://schemas.openxmlformats.org/officeDocument/2006/relationships/slide" Target="/ppt/slides/slide6.xml" Id="R96adf82f752d4cfb" /><Relationship Type="http://schemas.openxmlformats.org/officeDocument/2006/relationships/slide" Target="/ppt/slides/slide7.xml" Id="R79c414c89806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eb89360a8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3edd9174407c" /><Relationship Type="http://schemas.openxmlformats.org/officeDocument/2006/relationships/theme" Target="/ppt/slideMasters/theme/theme1.xml" Id="Rb42c6e62c3f1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e3edd9174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69287281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7c0c6b67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bc140fa2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416a31dd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5e914ad7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8e1ba75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b95322b5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