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51c5ac5f34b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8ce58e26447e2"/>
  </p:sldMasterIdLst>
  <p:sldIdLst>
    <p:sldId xmlns:r="http://schemas.openxmlformats.org/officeDocument/2006/relationships" id="256" r:id="Rb899ae325c194534"/>
    <p:sldId xmlns:r="http://schemas.openxmlformats.org/officeDocument/2006/relationships" id="257" r:id="R1b65aff968294871"/>
    <p:sldId xmlns:r="http://schemas.openxmlformats.org/officeDocument/2006/relationships" id="258" r:id="Rafceccf1550147a5"/>
    <p:sldId xmlns:r="http://schemas.openxmlformats.org/officeDocument/2006/relationships" id="259" r:id="R4fa5b0cd45094384"/>
    <p:sldId xmlns:r="http://schemas.openxmlformats.org/officeDocument/2006/relationships" id="260" r:id="R571c71cf521c4d80"/>
    <p:sldId xmlns:r="http://schemas.openxmlformats.org/officeDocument/2006/relationships" id="261" r:id="Rcf8cffd5427c4bcb"/>
    <p:sldId xmlns:r="http://schemas.openxmlformats.org/officeDocument/2006/relationships" id="262" r:id="R3551d7f897664c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8ce58e26447e2" /><Relationship Type="http://schemas.openxmlformats.org/officeDocument/2006/relationships/slide" Target="/ppt/slides/slide1.xml" Id="Rb899ae325c194534" /><Relationship Type="http://schemas.openxmlformats.org/officeDocument/2006/relationships/slide" Target="/ppt/slides/slide2.xml" Id="R1b65aff968294871" /><Relationship Type="http://schemas.openxmlformats.org/officeDocument/2006/relationships/slide" Target="/ppt/slides/slide3.xml" Id="Rafceccf1550147a5" /><Relationship Type="http://schemas.openxmlformats.org/officeDocument/2006/relationships/slide" Target="/ppt/slides/slide4.xml" Id="R4fa5b0cd45094384" /><Relationship Type="http://schemas.openxmlformats.org/officeDocument/2006/relationships/slide" Target="/ppt/slides/slide5.xml" Id="R571c71cf521c4d80" /><Relationship Type="http://schemas.openxmlformats.org/officeDocument/2006/relationships/slide" Target="/ppt/slides/slide6.xml" Id="Rcf8cffd5427c4bcb" /><Relationship Type="http://schemas.openxmlformats.org/officeDocument/2006/relationships/slide" Target="/ppt/slides/slide7.xml" Id="R3551d7f897664c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50c06ae42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6977f49d54180" /><Relationship Type="http://schemas.openxmlformats.org/officeDocument/2006/relationships/theme" Target="/ppt/slideMasters/theme/theme1.xml" Id="R2998633e75c6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c6977f49d5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86749b01543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8dc3451d14a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cb578822744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a23306db3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adf9bf586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28c6cea8a44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ec5c275a5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TRIA REGNSKAP AS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2 359 944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1 082 640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ELVEVOLL HANNE MARTHE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ELVEVOLL SIV K BORCH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Lyshaugveien 139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827 508 462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 REGNSKAP AS</a:t>
            </a:r>
          </a:p>
        </p:txBody>
      </p:sp>
    </p:spTree>
  </p:cSld>
  <p:clrMapOvr>
    <a:masterClrMapping xmlns:a="http://schemas.openxmlformats.org/drawingml/2006/main"/>
  </p:clrMapOvr>
</p:sld>
</file>