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6bb40203dd40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e5014410de48c4"/>
  </p:sldMasterIdLst>
  <p:sldIdLst>
    <p:sldId xmlns:r="http://schemas.openxmlformats.org/officeDocument/2006/relationships" id="256" r:id="R496c706754aa4bdc"/>
    <p:sldId xmlns:r="http://schemas.openxmlformats.org/officeDocument/2006/relationships" id="257" r:id="R75a802e4bcd1490f"/>
    <p:sldId xmlns:r="http://schemas.openxmlformats.org/officeDocument/2006/relationships" id="258" r:id="Rbd95ead3b29743bd"/>
    <p:sldId xmlns:r="http://schemas.openxmlformats.org/officeDocument/2006/relationships" id="259" r:id="Re24250c040b24419"/>
    <p:sldId xmlns:r="http://schemas.openxmlformats.org/officeDocument/2006/relationships" id="260" r:id="R41ba45ebe7a24d72"/>
    <p:sldId xmlns:r="http://schemas.openxmlformats.org/officeDocument/2006/relationships" id="261" r:id="R57372f5158e84f4d"/>
    <p:sldId xmlns:r="http://schemas.openxmlformats.org/officeDocument/2006/relationships" id="262" r:id="R34bb54cce9d447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5014410de48c4" /><Relationship Type="http://schemas.openxmlformats.org/officeDocument/2006/relationships/slide" Target="/ppt/slides/slide1.xml" Id="R496c706754aa4bdc" /><Relationship Type="http://schemas.openxmlformats.org/officeDocument/2006/relationships/slide" Target="/ppt/slides/slide2.xml" Id="R75a802e4bcd1490f" /><Relationship Type="http://schemas.openxmlformats.org/officeDocument/2006/relationships/slide" Target="/ppt/slides/slide3.xml" Id="Rbd95ead3b29743bd" /><Relationship Type="http://schemas.openxmlformats.org/officeDocument/2006/relationships/slide" Target="/ppt/slides/slide4.xml" Id="Re24250c040b24419" /><Relationship Type="http://schemas.openxmlformats.org/officeDocument/2006/relationships/slide" Target="/ppt/slides/slide5.xml" Id="R41ba45ebe7a24d72" /><Relationship Type="http://schemas.openxmlformats.org/officeDocument/2006/relationships/slide" Target="/ppt/slides/slide6.xml" Id="R57372f5158e84f4d" /><Relationship Type="http://schemas.openxmlformats.org/officeDocument/2006/relationships/slide" Target="/ppt/slides/slide7.xml" Id="R34bb54cce9d447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32d69dfa24e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cb9f90ade484e" /><Relationship Type="http://schemas.openxmlformats.org/officeDocument/2006/relationships/theme" Target="/ppt/slideMasters/theme/theme1.xml" Id="R3358c0a2686546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ecb9f90ade48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49c2d532b48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e1f1d5cce49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c4131b6384b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d5ff494d34a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5b728241e45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167f8c35741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d3776374e49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SATOSHI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SATOSHI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SATOSHI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SATOSHI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SATOSHI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SATOSHI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−247 578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−1 934 811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4 027 145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8 614 874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SATOSHI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RONY SOLAIMAN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SATOSHI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Wettergrens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827 568 562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SATOSHI AS</a:t>
            </a:r>
          </a:p>
        </p:txBody>
      </p:sp>
    </p:spTree>
  </p:cSld>
  <p:clrMapOvr>
    <a:masterClrMapping xmlns:a="http://schemas.openxmlformats.org/drawingml/2006/main"/>
  </p:clrMapOvr>
</p:sld>
</file>