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5f27904bc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0b6cf3c0f4904"/>
  </p:sldMasterIdLst>
  <p:sldIdLst>
    <p:sldId xmlns:r="http://schemas.openxmlformats.org/officeDocument/2006/relationships" id="256" r:id="R72770ebf49334927"/>
    <p:sldId xmlns:r="http://schemas.openxmlformats.org/officeDocument/2006/relationships" id="257" r:id="R70004b2e9b0849a8"/>
    <p:sldId xmlns:r="http://schemas.openxmlformats.org/officeDocument/2006/relationships" id="258" r:id="Rbd72bb39bb564dde"/>
    <p:sldId xmlns:r="http://schemas.openxmlformats.org/officeDocument/2006/relationships" id="259" r:id="R3ea7cbd4184349e7"/>
    <p:sldId xmlns:r="http://schemas.openxmlformats.org/officeDocument/2006/relationships" id="260" r:id="R92383d42fe294292"/>
    <p:sldId xmlns:r="http://schemas.openxmlformats.org/officeDocument/2006/relationships" id="261" r:id="R46c4751818564092"/>
    <p:sldId xmlns:r="http://schemas.openxmlformats.org/officeDocument/2006/relationships" id="262" r:id="R1fcfb018d6ea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0b6cf3c0f4904" /><Relationship Type="http://schemas.openxmlformats.org/officeDocument/2006/relationships/slide" Target="/ppt/slides/slide1.xml" Id="R72770ebf49334927" /><Relationship Type="http://schemas.openxmlformats.org/officeDocument/2006/relationships/slide" Target="/ppt/slides/slide2.xml" Id="R70004b2e9b0849a8" /><Relationship Type="http://schemas.openxmlformats.org/officeDocument/2006/relationships/slide" Target="/ppt/slides/slide3.xml" Id="Rbd72bb39bb564dde" /><Relationship Type="http://schemas.openxmlformats.org/officeDocument/2006/relationships/slide" Target="/ppt/slides/slide4.xml" Id="R3ea7cbd4184349e7" /><Relationship Type="http://schemas.openxmlformats.org/officeDocument/2006/relationships/slide" Target="/ppt/slides/slide5.xml" Id="R92383d42fe294292" /><Relationship Type="http://schemas.openxmlformats.org/officeDocument/2006/relationships/slide" Target="/ppt/slides/slide6.xml" Id="R46c4751818564092" /><Relationship Type="http://schemas.openxmlformats.org/officeDocument/2006/relationships/slide" Target="/ppt/slides/slide7.xml" Id="R1fcfb018d6ea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d47368a49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fd7a76244585" /><Relationship Type="http://schemas.openxmlformats.org/officeDocument/2006/relationships/theme" Target="/ppt/slideMasters/theme/theme1.xml" Id="Rc18de472294c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8fd7a7624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1bb072f4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c1f9efe8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3b56fa89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124e2f99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0366ec2c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e8868aa7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83bc3eb9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