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5de57f4bc7d4d2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8d50b33de4d45aa"/>
  </p:sldMasterIdLst>
  <p:sldIdLst>
    <p:sldId xmlns:r="http://schemas.openxmlformats.org/officeDocument/2006/relationships" id="256" r:id="Rc9f1cf33377845f0"/>
    <p:sldId xmlns:r="http://schemas.openxmlformats.org/officeDocument/2006/relationships" id="257" r:id="Rd6ae16ebf63f406b"/>
    <p:sldId xmlns:r="http://schemas.openxmlformats.org/officeDocument/2006/relationships" id="258" r:id="R4ae2f9d335c14bc5"/>
    <p:sldId xmlns:r="http://schemas.openxmlformats.org/officeDocument/2006/relationships" id="259" r:id="R432a03ab5e2749ea"/>
    <p:sldId xmlns:r="http://schemas.openxmlformats.org/officeDocument/2006/relationships" id="260" r:id="R4af81f135e26411e"/>
    <p:sldId xmlns:r="http://schemas.openxmlformats.org/officeDocument/2006/relationships" id="261" r:id="R5c83825470c24d68"/>
    <p:sldId xmlns:r="http://schemas.openxmlformats.org/officeDocument/2006/relationships" id="262" r:id="R10ef2c1cfd714c8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8d50b33de4d45aa" /><Relationship Type="http://schemas.openxmlformats.org/officeDocument/2006/relationships/slide" Target="/ppt/slides/slide1.xml" Id="Rc9f1cf33377845f0" /><Relationship Type="http://schemas.openxmlformats.org/officeDocument/2006/relationships/slide" Target="/ppt/slides/slide2.xml" Id="Rd6ae16ebf63f406b" /><Relationship Type="http://schemas.openxmlformats.org/officeDocument/2006/relationships/slide" Target="/ppt/slides/slide3.xml" Id="R4ae2f9d335c14bc5" /><Relationship Type="http://schemas.openxmlformats.org/officeDocument/2006/relationships/slide" Target="/ppt/slides/slide4.xml" Id="R432a03ab5e2749ea" /><Relationship Type="http://schemas.openxmlformats.org/officeDocument/2006/relationships/slide" Target="/ppt/slides/slide5.xml" Id="R4af81f135e26411e" /><Relationship Type="http://schemas.openxmlformats.org/officeDocument/2006/relationships/slide" Target="/ppt/slides/slide6.xml" Id="R5c83825470c24d68" /><Relationship Type="http://schemas.openxmlformats.org/officeDocument/2006/relationships/slide" Target="/ppt/slides/slide7.xml" Id="R10ef2c1cfd714c8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c075a3825c8485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a956ceb6c9405f" /><Relationship Type="http://schemas.openxmlformats.org/officeDocument/2006/relationships/theme" Target="/ppt/slideMasters/theme/theme1.xml" Id="R8df09c3084ef4d3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a956ceb6c9405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e5a259450d4d2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03826de4914d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8da68adff7404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b04944f30a4c7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92f0c9d3a40a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a79f1867b5436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1dc00982fa4d8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HVASSER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HVASSER 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41 892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895 011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ARNET MIA FRØYSADAL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Mia Arnet, Sorgenfrigata 6A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827 587 672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HVASSER INVEST AS</a:t>
            </a:r>
          </a:p>
        </p:txBody>
      </p:sp>
    </p:spTree>
  </p:cSld>
  <p:clrMapOvr>
    <a:masterClrMapping xmlns:a="http://schemas.openxmlformats.org/drawingml/2006/main"/>
  </p:clrMapOvr>
</p:sld>
</file>