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53eaaed2e5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07f925d043423c"/>
  </p:sldMasterIdLst>
  <p:sldIdLst>
    <p:sldId xmlns:r="http://schemas.openxmlformats.org/officeDocument/2006/relationships" id="256" r:id="R3cc024fd7bd74a0b"/>
    <p:sldId xmlns:r="http://schemas.openxmlformats.org/officeDocument/2006/relationships" id="257" r:id="R5ad934330271430a"/>
    <p:sldId xmlns:r="http://schemas.openxmlformats.org/officeDocument/2006/relationships" id="258" r:id="R652f99a7ab1a4263"/>
    <p:sldId xmlns:r="http://schemas.openxmlformats.org/officeDocument/2006/relationships" id="259" r:id="R38c51754c6f94b51"/>
    <p:sldId xmlns:r="http://schemas.openxmlformats.org/officeDocument/2006/relationships" id="260" r:id="R36ad5c80fd48408b"/>
    <p:sldId xmlns:r="http://schemas.openxmlformats.org/officeDocument/2006/relationships" id="261" r:id="Rc7eff4a196ce455e"/>
    <p:sldId xmlns:r="http://schemas.openxmlformats.org/officeDocument/2006/relationships" id="262" r:id="Rc9d2bc066da645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7f925d043423c" /><Relationship Type="http://schemas.openxmlformats.org/officeDocument/2006/relationships/slide" Target="/ppt/slides/slide1.xml" Id="R3cc024fd7bd74a0b" /><Relationship Type="http://schemas.openxmlformats.org/officeDocument/2006/relationships/slide" Target="/ppt/slides/slide2.xml" Id="R5ad934330271430a" /><Relationship Type="http://schemas.openxmlformats.org/officeDocument/2006/relationships/slide" Target="/ppt/slides/slide3.xml" Id="R652f99a7ab1a4263" /><Relationship Type="http://schemas.openxmlformats.org/officeDocument/2006/relationships/slide" Target="/ppt/slides/slide4.xml" Id="R38c51754c6f94b51" /><Relationship Type="http://schemas.openxmlformats.org/officeDocument/2006/relationships/slide" Target="/ppt/slides/slide5.xml" Id="R36ad5c80fd48408b" /><Relationship Type="http://schemas.openxmlformats.org/officeDocument/2006/relationships/slide" Target="/ppt/slides/slide6.xml" Id="Rc7eff4a196ce455e" /><Relationship Type="http://schemas.openxmlformats.org/officeDocument/2006/relationships/slide" Target="/ppt/slides/slide7.xml" Id="Rc9d2bc066da645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8b44aab2c4f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b097f280e4f5b" /><Relationship Type="http://schemas.openxmlformats.org/officeDocument/2006/relationships/theme" Target="/ppt/slideMasters/theme/theme1.xml" Id="R1fcf771c8a4e43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9b097f280e4f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de610711c44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f49b21f9d44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426729109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3cc55b65c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9eaa88a3b43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77ad42fdf45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ef9929e754c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REGNSKAPSKOMPETANSE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7 950 915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2 706 615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2 133 683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4 031 635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AGH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RAVNANGER GRUPPEN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Ulvenvegen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ane@regnskapskompetanse.no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www.regnskapskompetanse.no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827 608 262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REGNSKAPSKOMPETANSE AS</a:t>
            </a:r>
          </a:p>
        </p:txBody>
      </p:sp>
    </p:spTree>
  </p:cSld>
  <p:clrMapOvr>
    <a:masterClrMapping xmlns:a="http://schemas.openxmlformats.org/drawingml/2006/main"/>
  </p:clrMapOvr>
</p:sld>
</file>