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ce540c7bcc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6c34a37814730"/>
  </p:sldMasterIdLst>
  <p:sldIdLst>
    <p:sldId xmlns:r="http://schemas.openxmlformats.org/officeDocument/2006/relationships" id="256" r:id="R85f2051398f74c13"/>
    <p:sldId xmlns:r="http://schemas.openxmlformats.org/officeDocument/2006/relationships" id="257" r:id="R57128cd886de40a2"/>
    <p:sldId xmlns:r="http://schemas.openxmlformats.org/officeDocument/2006/relationships" id="258" r:id="Rc732122c74f34c23"/>
    <p:sldId xmlns:r="http://schemas.openxmlformats.org/officeDocument/2006/relationships" id="259" r:id="R27187b3a27cd48a4"/>
    <p:sldId xmlns:r="http://schemas.openxmlformats.org/officeDocument/2006/relationships" id="260" r:id="Rf00145465ee54ef3"/>
    <p:sldId xmlns:r="http://schemas.openxmlformats.org/officeDocument/2006/relationships" id="261" r:id="R3d8f84f00fcb43e9"/>
    <p:sldId xmlns:r="http://schemas.openxmlformats.org/officeDocument/2006/relationships" id="262" r:id="Rf70a9df7f3264b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6c34a37814730" /><Relationship Type="http://schemas.openxmlformats.org/officeDocument/2006/relationships/slide" Target="/ppt/slides/slide1.xml" Id="R85f2051398f74c13" /><Relationship Type="http://schemas.openxmlformats.org/officeDocument/2006/relationships/slide" Target="/ppt/slides/slide2.xml" Id="R57128cd886de40a2" /><Relationship Type="http://schemas.openxmlformats.org/officeDocument/2006/relationships/slide" Target="/ppt/slides/slide3.xml" Id="Rc732122c74f34c23" /><Relationship Type="http://schemas.openxmlformats.org/officeDocument/2006/relationships/slide" Target="/ppt/slides/slide4.xml" Id="R27187b3a27cd48a4" /><Relationship Type="http://schemas.openxmlformats.org/officeDocument/2006/relationships/slide" Target="/ppt/slides/slide5.xml" Id="Rf00145465ee54ef3" /><Relationship Type="http://schemas.openxmlformats.org/officeDocument/2006/relationships/slide" Target="/ppt/slides/slide6.xml" Id="R3d8f84f00fcb43e9" /><Relationship Type="http://schemas.openxmlformats.org/officeDocument/2006/relationships/slide" Target="/ppt/slides/slide7.xml" Id="Rf70a9df7f3264b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fb92120764f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056db31a8403b" /><Relationship Type="http://schemas.openxmlformats.org/officeDocument/2006/relationships/theme" Target="/ppt/slideMasters/theme/theme1.xml" Id="R554204fc48864c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056db31a8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3ebed6ea0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b903ed77b4c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6785c0ddb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5bc46a9f1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8ce578cdb47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58248d7a249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1e0419bff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WESTBYE REGNSKAP OG RÅD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WESTBYE REGNSKAP OG RÅD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WESTBYE REGNSKAP OG RÅD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WESTBYE REGNSKAP OG RÅD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WESTBYE REGNSKAP OG RÅD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WESTBYE REGNSKAP OG RÅD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13 000 869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874 645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2 446 854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5 043 893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WESTBYE REGNSKAP OG RÅD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IN-WEST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WESTBYE REGNSKAP OG RÅD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- Kløfta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827 609 242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WESTBYE REGNSKAP OG RÅD AS</a:t>
            </a:r>
          </a:p>
        </p:txBody>
      </p:sp>
    </p:spTree>
  </p:cSld>
  <p:clrMapOvr>
    <a:masterClrMapping xmlns:a="http://schemas.openxmlformats.org/drawingml/2006/main"/>
  </p:clrMapOvr>
</p:sld>
</file>