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d2a276df7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1e651a51124ec5"/>
  </p:sldMasterIdLst>
  <p:sldIdLst>
    <p:sldId xmlns:r="http://schemas.openxmlformats.org/officeDocument/2006/relationships" id="256" r:id="Rf0487a4b89674324"/>
    <p:sldId xmlns:r="http://schemas.openxmlformats.org/officeDocument/2006/relationships" id="257" r:id="R51d932dd24a84bd3"/>
    <p:sldId xmlns:r="http://schemas.openxmlformats.org/officeDocument/2006/relationships" id="258" r:id="R0a2308a8fcfa4be1"/>
    <p:sldId xmlns:r="http://schemas.openxmlformats.org/officeDocument/2006/relationships" id="259" r:id="R17f89d156bcc413a"/>
    <p:sldId xmlns:r="http://schemas.openxmlformats.org/officeDocument/2006/relationships" id="260" r:id="R53fb8c56207f4b91"/>
    <p:sldId xmlns:r="http://schemas.openxmlformats.org/officeDocument/2006/relationships" id="261" r:id="Rcb8db6345b7e4a24"/>
    <p:sldId xmlns:r="http://schemas.openxmlformats.org/officeDocument/2006/relationships" id="262" r:id="R7db847ae6ba548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e651a51124ec5" /><Relationship Type="http://schemas.openxmlformats.org/officeDocument/2006/relationships/slide" Target="/ppt/slides/slide1.xml" Id="Rf0487a4b89674324" /><Relationship Type="http://schemas.openxmlformats.org/officeDocument/2006/relationships/slide" Target="/ppt/slides/slide2.xml" Id="R51d932dd24a84bd3" /><Relationship Type="http://schemas.openxmlformats.org/officeDocument/2006/relationships/slide" Target="/ppt/slides/slide3.xml" Id="R0a2308a8fcfa4be1" /><Relationship Type="http://schemas.openxmlformats.org/officeDocument/2006/relationships/slide" Target="/ppt/slides/slide4.xml" Id="R17f89d156bcc413a" /><Relationship Type="http://schemas.openxmlformats.org/officeDocument/2006/relationships/slide" Target="/ppt/slides/slide5.xml" Id="R53fb8c56207f4b91" /><Relationship Type="http://schemas.openxmlformats.org/officeDocument/2006/relationships/slide" Target="/ppt/slides/slide6.xml" Id="Rcb8db6345b7e4a24" /><Relationship Type="http://schemas.openxmlformats.org/officeDocument/2006/relationships/slide" Target="/ppt/slides/slide7.xml" Id="R7db847ae6ba548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00c3115e6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08b266d14496a" /><Relationship Type="http://schemas.openxmlformats.org/officeDocument/2006/relationships/theme" Target="/ppt/slideMasters/theme/theme1.xml" Id="Rf6294205e419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08b266d14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ed54c54ce4f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298af340b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7b946b49c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472712804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817c2916c4e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1cd131d7641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4e10cc79b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43 847 491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4 481 359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11 844 841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27 269 776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RECOVER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SIBAL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827 610 372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 ENTREPRENØR AS</a:t>
            </a:r>
          </a:p>
        </p:txBody>
      </p:sp>
    </p:spTree>
  </p:cSld>
  <p:clrMapOvr>
    <a:masterClrMapping xmlns:a="http://schemas.openxmlformats.org/drawingml/2006/main"/>
  </p:clrMapOvr>
</p:sld>
</file>