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3709c5891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0b060bc9749f8"/>
  </p:sldMasterIdLst>
  <p:sldIdLst>
    <p:sldId xmlns:r="http://schemas.openxmlformats.org/officeDocument/2006/relationships" id="256" r:id="Reaf3c144ec1f4b6d"/>
    <p:sldId xmlns:r="http://schemas.openxmlformats.org/officeDocument/2006/relationships" id="257" r:id="Re8dbe872e07e48be"/>
    <p:sldId xmlns:r="http://schemas.openxmlformats.org/officeDocument/2006/relationships" id="258" r:id="Rc3274f18cd4244b5"/>
    <p:sldId xmlns:r="http://schemas.openxmlformats.org/officeDocument/2006/relationships" id="259" r:id="Rde0805d05d21441b"/>
    <p:sldId xmlns:r="http://schemas.openxmlformats.org/officeDocument/2006/relationships" id="260" r:id="R06154d0b730d41f2"/>
    <p:sldId xmlns:r="http://schemas.openxmlformats.org/officeDocument/2006/relationships" id="261" r:id="R215a279f4e564f24"/>
    <p:sldId xmlns:r="http://schemas.openxmlformats.org/officeDocument/2006/relationships" id="262" r:id="R1f751a80854f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0b060bc9749f8" /><Relationship Type="http://schemas.openxmlformats.org/officeDocument/2006/relationships/slide" Target="/ppt/slides/slide1.xml" Id="Reaf3c144ec1f4b6d" /><Relationship Type="http://schemas.openxmlformats.org/officeDocument/2006/relationships/slide" Target="/ppt/slides/slide2.xml" Id="Re8dbe872e07e48be" /><Relationship Type="http://schemas.openxmlformats.org/officeDocument/2006/relationships/slide" Target="/ppt/slides/slide3.xml" Id="Rc3274f18cd4244b5" /><Relationship Type="http://schemas.openxmlformats.org/officeDocument/2006/relationships/slide" Target="/ppt/slides/slide4.xml" Id="Rde0805d05d21441b" /><Relationship Type="http://schemas.openxmlformats.org/officeDocument/2006/relationships/slide" Target="/ppt/slides/slide5.xml" Id="R06154d0b730d41f2" /><Relationship Type="http://schemas.openxmlformats.org/officeDocument/2006/relationships/slide" Target="/ppt/slides/slide6.xml" Id="R215a279f4e564f24" /><Relationship Type="http://schemas.openxmlformats.org/officeDocument/2006/relationships/slide" Target="/ppt/slides/slide7.xml" Id="R1f751a80854f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07743ace3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57786f214f7f" /><Relationship Type="http://schemas.openxmlformats.org/officeDocument/2006/relationships/theme" Target="/ppt/slideMasters/theme/theme1.xml" Id="Rf6b7317abf04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f57786f21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283516401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8e4bb981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1ce2e141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dd8aa6ac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7d882ef1942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4e7a7785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2c1775661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UMBRELLA CORPORATION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UMBRELLA CORPORATION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4 475 460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VALSGÅRD VETLE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Skomagergada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827 629 782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UMBRELLA CORPORATION AS</a:t>
            </a:r>
          </a:p>
        </p:txBody>
      </p:sp>
    </p:spTree>
  </p:cSld>
  <p:clrMapOvr>
    <a:masterClrMapping xmlns:a="http://schemas.openxmlformats.org/drawingml/2006/main"/>
  </p:clrMapOvr>
</p:sld>
</file>