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a6c3f1a47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2f74c64d4433d"/>
  </p:sldMasterIdLst>
  <p:sldIdLst>
    <p:sldId xmlns:r="http://schemas.openxmlformats.org/officeDocument/2006/relationships" id="256" r:id="R27106eb69a6e431c"/>
    <p:sldId xmlns:r="http://schemas.openxmlformats.org/officeDocument/2006/relationships" id="257" r:id="Rf7c5ec1471884592"/>
    <p:sldId xmlns:r="http://schemas.openxmlformats.org/officeDocument/2006/relationships" id="258" r:id="R4dad35621e1c4040"/>
    <p:sldId xmlns:r="http://schemas.openxmlformats.org/officeDocument/2006/relationships" id="259" r:id="R0b7e4871c7a5411c"/>
    <p:sldId xmlns:r="http://schemas.openxmlformats.org/officeDocument/2006/relationships" id="260" r:id="Rc181c92549674111"/>
    <p:sldId xmlns:r="http://schemas.openxmlformats.org/officeDocument/2006/relationships" id="261" r:id="R6410451acbc44daa"/>
    <p:sldId xmlns:r="http://schemas.openxmlformats.org/officeDocument/2006/relationships" id="262" r:id="Rd045dd801ed8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2f74c64d4433d" /><Relationship Type="http://schemas.openxmlformats.org/officeDocument/2006/relationships/slide" Target="/ppt/slides/slide1.xml" Id="R27106eb69a6e431c" /><Relationship Type="http://schemas.openxmlformats.org/officeDocument/2006/relationships/slide" Target="/ppt/slides/slide2.xml" Id="Rf7c5ec1471884592" /><Relationship Type="http://schemas.openxmlformats.org/officeDocument/2006/relationships/slide" Target="/ppt/slides/slide3.xml" Id="R4dad35621e1c4040" /><Relationship Type="http://schemas.openxmlformats.org/officeDocument/2006/relationships/slide" Target="/ppt/slides/slide4.xml" Id="R0b7e4871c7a5411c" /><Relationship Type="http://schemas.openxmlformats.org/officeDocument/2006/relationships/slide" Target="/ppt/slides/slide5.xml" Id="Rc181c92549674111" /><Relationship Type="http://schemas.openxmlformats.org/officeDocument/2006/relationships/slide" Target="/ppt/slides/slide6.xml" Id="R6410451acbc44daa" /><Relationship Type="http://schemas.openxmlformats.org/officeDocument/2006/relationships/slide" Target="/ppt/slides/slide7.xml" Id="Rd045dd801ed8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67bdfe040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3375d9d2459d" /><Relationship Type="http://schemas.openxmlformats.org/officeDocument/2006/relationships/theme" Target="/ppt/slideMasters/theme/theme1.xml" Id="R64a4039167bc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c3375d9d2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84bb28c98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db47c899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f68e8757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7d0487bb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1d0e3ed85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083c6ab244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09aaa007e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VABO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VABO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66E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827 655 082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VABO HOLDING AS</a:t>
            </a:r>
          </a:p>
        </p:txBody>
      </p:sp>
    </p:spTree>
  </p:cSld>
  <p:clrMapOvr>
    <a:masterClrMapping xmlns:a="http://schemas.openxmlformats.org/drawingml/2006/main"/>
  </p:clrMapOvr>
</p:sld>
</file>